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80" r:id="rId4"/>
  </p:sldMasterIdLst>
  <p:notesMasterIdLst>
    <p:notesMasterId r:id="rId25"/>
  </p:notesMasterIdLst>
  <p:handoutMasterIdLst>
    <p:handoutMasterId r:id="rId26"/>
  </p:handoutMasterIdLst>
  <p:sldIdLst>
    <p:sldId id="256" r:id="rId5"/>
    <p:sldId id="269" r:id="rId6"/>
    <p:sldId id="322" r:id="rId7"/>
    <p:sldId id="314" r:id="rId8"/>
    <p:sldId id="293" r:id="rId9"/>
    <p:sldId id="324" r:id="rId10"/>
    <p:sldId id="298" r:id="rId11"/>
    <p:sldId id="323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285" r:id="rId20"/>
    <p:sldId id="332" r:id="rId21"/>
    <p:sldId id="317" r:id="rId22"/>
    <p:sldId id="334" r:id="rId23"/>
    <p:sldId id="26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lf, Tabby" initials="ST" lastIdx="1" clrIdx="0">
    <p:extLst>
      <p:ext uri="{19B8F6BF-5375-455C-9EA6-DF929625EA0E}">
        <p15:presenceInfo xmlns:p15="http://schemas.microsoft.com/office/powerpoint/2012/main" userId="Self, Tabb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A54D74"/>
    <a:srgbClr val="00CC00"/>
    <a:srgbClr val="213965"/>
    <a:srgbClr val="0C75AC"/>
    <a:srgbClr val="FF33CC"/>
    <a:srgbClr val="103350"/>
    <a:srgbClr val="0C4360"/>
    <a:srgbClr val="1B6872"/>
    <a:srgbClr val="63B7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360AEB-4066-4963-A4A3-9F077850160F}" type="doc">
      <dgm:prSet loTypeId="urn:microsoft.com/office/officeart/2005/8/layout/process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B3D0665-50CF-4F83-B385-662E9DD93576}">
      <dgm:prSet phldrT="[Text]"/>
      <dgm:spPr/>
      <dgm:t>
        <a:bodyPr/>
        <a:lstStyle/>
        <a:p>
          <a:r>
            <a:rPr lang="en-US" dirty="0"/>
            <a:t>ADJECTIVE</a:t>
          </a:r>
        </a:p>
      </dgm:t>
    </dgm:pt>
    <dgm:pt modelId="{981571C7-DAC0-442E-BE4A-6F17C9345F40}" type="parTrans" cxnId="{09612B14-B1C5-4948-8A2A-98F207F6CAAA}">
      <dgm:prSet/>
      <dgm:spPr/>
      <dgm:t>
        <a:bodyPr/>
        <a:lstStyle/>
        <a:p>
          <a:endParaRPr lang="en-US"/>
        </a:p>
      </dgm:t>
    </dgm:pt>
    <dgm:pt modelId="{C1795758-1FF1-4790-9E51-70C3BEF88E59}" type="sibTrans" cxnId="{09612B14-B1C5-4948-8A2A-98F207F6CAAA}">
      <dgm:prSet/>
      <dgm:spPr/>
      <dgm:t>
        <a:bodyPr/>
        <a:lstStyle/>
        <a:p>
          <a:endParaRPr lang="en-US"/>
        </a:p>
      </dgm:t>
    </dgm:pt>
    <dgm:pt modelId="{08F7F407-F660-45EC-A211-84C32F8A3D32}">
      <dgm:prSet phldrT="[Text]"/>
      <dgm:spPr/>
      <dgm:t>
        <a:bodyPr/>
        <a:lstStyle/>
        <a:p>
          <a:pPr algn="l"/>
          <a:r>
            <a:rPr lang="en-US" dirty="0"/>
            <a:t>A word that describes a noun</a:t>
          </a:r>
        </a:p>
      </dgm:t>
    </dgm:pt>
    <dgm:pt modelId="{A8A28505-B8D0-414B-AABC-E31BAFD8B65D}" type="parTrans" cxnId="{71EDF2A6-B152-40E1-BD56-727EF77BF11C}">
      <dgm:prSet/>
      <dgm:spPr/>
      <dgm:t>
        <a:bodyPr/>
        <a:lstStyle/>
        <a:p>
          <a:endParaRPr lang="en-US"/>
        </a:p>
      </dgm:t>
    </dgm:pt>
    <dgm:pt modelId="{B9D40861-B5E0-48BF-B015-A42D08FEBD63}" type="sibTrans" cxnId="{71EDF2A6-B152-40E1-BD56-727EF77BF11C}">
      <dgm:prSet/>
      <dgm:spPr/>
      <dgm:t>
        <a:bodyPr/>
        <a:lstStyle/>
        <a:p>
          <a:endParaRPr lang="en-US"/>
        </a:p>
      </dgm:t>
    </dgm:pt>
    <dgm:pt modelId="{7A6E66D1-3C8E-4261-9C1B-4477E93D4B99}">
      <dgm:prSet phldrT="[Text]"/>
      <dgm:spPr/>
      <dgm:t>
        <a:bodyPr/>
        <a:lstStyle/>
        <a:p>
          <a:pPr algn="l"/>
          <a:r>
            <a:rPr lang="en-US" dirty="0"/>
            <a:t>The </a:t>
          </a:r>
          <a:r>
            <a:rPr lang="en-US" u="sng" dirty="0"/>
            <a:t>talented</a:t>
          </a:r>
          <a:r>
            <a:rPr lang="en-US" u="none" dirty="0"/>
            <a:t> student wrote a </a:t>
          </a:r>
          <a:r>
            <a:rPr lang="en-US" u="sng" dirty="0"/>
            <a:t>beautiful</a:t>
          </a:r>
          <a:r>
            <a:rPr lang="en-US" dirty="0"/>
            <a:t> poem.</a:t>
          </a:r>
        </a:p>
      </dgm:t>
    </dgm:pt>
    <dgm:pt modelId="{C20422C5-2827-466D-A681-207ACE289B00}" type="parTrans" cxnId="{FF066501-77B6-417C-9ABE-4730918EEF70}">
      <dgm:prSet/>
      <dgm:spPr/>
      <dgm:t>
        <a:bodyPr/>
        <a:lstStyle/>
        <a:p>
          <a:endParaRPr lang="en-US"/>
        </a:p>
      </dgm:t>
    </dgm:pt>
    <dgm:pt modelId="{3E18C99C-D270-41B4-8AA1-9AD26ECFCE31}" type="sibTrans" cxnId="{FF066501-77B6-417C-9ABE-4730918EEF70}">
      <dgm:prSet/>
      <dgm:spPr/>
      <dgm:t>
        <a:bodyPr/>
        <a:lstStyle/>
        <a:p>
          <a:endParaRPr lang="en-US"/>
        </a:p>
      </dgm:t>
    </dgm:pt>
    <dgm:pt modelId="{03572752-2E26-44FF-9E82-AF557DF33CD5}">
      <dgm:prSet phldrT="[Text]"/>
      <dgm:spPr/>
      <dgm:t>
        <a:bodyPr/>
        <a:lstStyle/>
        <a:p>
          <a:r>
            <a:rPr lang="en-US" dirty="0"/>
            <a:t>CLAUSE</a:t>
          </a:r>
        </a:p>
      </dgm:t>
    </dgm:pt>
    <dgm:pt modelId="{86C638D5-8AC8-4AFB-AED7-B3FA92F80CB8}" type="parTrans" cxnId="{A6401BF5-3BB9-49B2-885D-E6E7F8388E28}">
      <dgm:prSet/>
      <dgm:spPr/>
      <dgm:t>
        <a:bodyPr/>
        <a:lstStyle/>
        <a:p>
          <a:endParaRPr lang="en-US"/>
        </a:p>
      </dgm:t>
    </dgm:pt>
    <dgm:pt modelId="{453EB310-DB4D-4425-A579-E59011A13C38}" type="sibTrans" cxnId="{A6401BF5-3BB9-49B2-885D-E6E7F8388E28}">
      <dgm:prSet/>
      <dgm:spPr/>
      <dgm:t>
        <a:bodyPr/>
        <a:lstStyle/>
        <a:p>
          <a:endParaRPr lang="en-US"/>
        </a:p>
      </dgm:t>
    </dgm:pt>
    <dgm:pt modelId="{86194079-C776-41FE-A0D5-9B453E8607A9}">
      <dgm:prSet phldrT="[Text]"/>
      <dgm:spPr/>
      <dgm:t>
        <a:bodyPr/>
        <a:lstStyle/>
        <a:p>
          <a:pPr algn="l"/>
          <a:r>
            <a:rPr lang="en-US" dirty="0"/>
            <a:t>A group of words with a subject and verb</a:t>
          </a:r>
        </a:p>
      </dgm:t>
    </dgm:pt>
    <dgm:pt modelId="{B96E04FD-24E9-42CF-8828-084888F94E28}" type="parTrans" cxnId="{739C26C5-32A6-4A9D-BB2C-5B51263F59B5}">
      <dgm:prSet/>
      <dgm:spPr/>
      <dgm:t>
        <a:bodyPr/>
        <a:lstStyle/>
        <a:p>
          <a:endParaRPr lang="en-US"/>
        </a:p>
      </dgm:t>
    </dgm:pt>
    <dgm:pt modelId="{51991E88-2BFB-4291-A396-74087ADE3CF8}" type="sibTrans" cxnId="{739C26C5-32A6-4A9D-BB2C-5B51263F59B5}">
      <dgm:prSet/>
      <dgm:spPr/>
      <dgm:t>
        <a:bodyPr/>
        <a:lstStyle/>
        <a:p>
          <a:endParaRPr lang="en-US"/>
        </a:p>
      </dgm:t>
    </dgm:pt>
    <dgm:pt modelId="{428F9AEA-BBBD-440A-BCC3-64DE85A3EFB8}">
      <dgm:prSet phldrT="[Text]"/>
      <dgm:spPr/>
      <dgm:t>
        <a:bodyPr/>
        <a:lstStyle/>
        <a:p>
          <a:pPr algn="l"/>
          <a:r>
            <a:rPr lang="en-US" dirty="0"/>
            <a:t>INDEPENDENT: The </a:t>
          </a:r>
          <a:r>
            <a:rPr lang="en-US" u="sng" dirty="0"/>
            <a:t>student</a:t>
          </a:r>
          <a:r>
            <a:rPr lang="en-US" dirty="0"/>
            <a:t> </a:t>
          </a:r>
          <a:r>
            <a:rPr lang="en-US" u="sng" dirty="0"/>
            <a:t>wrote</a:t>
          </a:r>
          <a:r>
            <a:rPr lang="en-US" dirty="0"/>
            <a:t> a poem.</a:t>
          </a:r>
        </a:p>
        <a:p>
          <a:pPr algn="l"/>
          <a:r>
            <a:rPr lang="en-US" dirty="0"/>
            <a:t>DEPENDENT: </a:t>
          </a:r>
          <a:r>
            <a:rPr lang="en-US" u="sng" dirty="0"/>
            <a:t>who</a:t>
          </a:r>
          <a:r>
            <a:rPr lang="en-US" dirty="0"/>
            <a:t> </a:t>
          </a:r>
          <a:r>
            <a:rPr lang="en-US" u="sng" dirty="0"/>
            <a:t>is</a:t>
          </a:r>
          <a:r>
            <a:rPr lang="en-US" dirty="0"/>
            <a:t> talented</a:t>
          </a:r>
        </a:p>
      </dgm:t>
    </dgm:pt>
    <dgm:pt modelId="{A1B52896-4D9E-4143-97CB-0A29026E85E8}" type="parTrans" cxnId="{64F1CB80-A27E-483D-BBF0-4CB0501CF50F}">
      <dgm:prSet/>
      <dgm:spPr/>
      <dgm:t>
        <a:bodyPr/>
        <a:lstStyle/>
        <a:p>
          <a:endParaRPr lang="en-US"/>
        </a:p>
      </dgm:t>
    </dgm:pt>
    <dgm:pt modelId="{31AE3594-C8C0-4914-B03F-BA08B8A279B9}" type="sibTrans" cxnId="{64F1CB80-A27E-483D-BBF0-4CB0501CF50F}">
      <dgm:prSet/>
      <dgm:spPr/>
      <dgm:t>
        <a:bodyPr/>
        <a:lstStyle/>
        <a:p>
          <a:endParaRPr lang="en-US"/>
        </a:p>
      </dgm:t>
    </dgm:pt>
    <dgm:pt modelId="{4B6A6689-1D33-4CD2-888E-1FA974025421}">
      <dgm:prSet phldrT="[Text]"/>
      <dgm:spPr/>
      <dgm:t>
        <a:bodyPr/>
        <a:lstStyle/>
        <a:p>
          <a:r>
            <a:rPr lang="en-US" dirty="0"/>
            <a:t>ADJECTIVE CLAUSE</a:t>
          </a:r>
        </a:p>
      </dgm:t>
    </dgm:pt>
    <dgm:pt modelId="{270DF7F4-1919-41B8-B9E7-C98CCF4A110D}" type="parTrans" cxnId="{C0BB90CC-088C-48D1-AA8B-842E12DBC119}">
      <dgm:prSet/>
      <dgm:spPr/>
      <dgm:t>
        <a:bodyPr/>
        <a:lstStyle/>
        <a:p>
          <a:endParaRPr lang="en-US"/>
        </a:p>
      </dgm:t>
    </dgm:pt>
    <dgm:pt modelId="{C5B9DCFB-E1C3-45CF-A49F-4FCCE5C1B742}" type="sibTrans" cxnId="{C0BB90CC-088C-48D1-AA8B-842E12DBC119}">
      <dgm:prSet/>
      <dgm:spPr/>
      <dgm:t>
        <a:bodyPr/>
        <a:lstStyle/>
        <a:p>
          <a:endParaRPr lang="en-US"/>
        </a:p>
      </dgm:t>
    </dgm:pt>
    <dgm:pt modelId="{CAC90C93-0B3E-4C35-B994-55A446F286C0}">
      <dgm:prSet phldrT="[Text]"/>
      <dgm:spPr/>
      <dgm:t>
        <a:bodyPr/>
        <a:lstStyle/>
        <a:p>
          <a:pPr algn="l"/>
          <a:r>
            <a:rPr lang="en-US" dirty="0"/>
            <a:t>A dependent group of words with a subject and verb </a:t>
          </a:r>
          <a:r>
            <a:rPr lang="en-US"/>
            <a:t>that begins </a:t>
          </a:r>
          <a:r>
            <a:rPr lang="en-US" dirty="0"/>
            <a:t>with a relative pronoun </a:t>
          </a:r>
          <a:r>
            <a:rPr lang="en-US"/>
            <a:t>and describes </a:t>
          </a:r>
          <a:r>
            <a:rPr lang="en-US" dirty="0"/>
            <a:t>a noun</a:t>
          </a:r>
        </a:p>
      </dgm:t>
    </dgm:pt>
    <dgm:pt modelId="{BE1389A6-77F8-43D0-B6EE-588C42C9511F}" type="parTrans" cxnId="{B2C08817-07FD-462D-B726-8D03136BF366}">
      <dgm:prSet/>
      <dgm:spPr/>
      <dgm:t>
        <a:bodyPr/>
        <a:lstStyle/>
        <a:p>
          <a:endParaRPr lang="en-US"/>
        </a:p>
      </dgm:t>
    </dgm:pt>
    <dgm:pt modelId="{6B786D80-41B9-4308-A83D-0509D7B94C49}" type="sibTrans" cxnId="{B2C08817-07FD-462D-B726-8D03136BF366}">
      <dgm:prSet/>
      <dgm:spPr/>
      <dgm:t>
        <a:bodyPr/>
        <a:lstStyle/>
        <a:p>
          <a:endParaRPr lang="en-US"/>
        </a:p>
      </dgm:t>
    </dgm:pt>
    <dgm:pt modelId="{C18E80B5-7CE1-418F-9E4C-79EAE4DD2F25}">
      <dgm:prSet phldrT="[Text]"/>
      <dgm:spPr/>
      <dgm:t>
        <a:bodyPr/>
        <a:lstStyle/>
        <a:p>
          <a:pPr algn="l"/>
          <a:r>
            <a:rPr lang="en-US" dirty="0"/>
            <a:t>The student </a:t>
          </a:r>
          <a:r>
            <a:rPr lang="en-US" b="1" u="sng" dirty="0"/>
            <a:t>who</a:t>
          </a:r>
          <a:r>
            <a:rPr lang="en-US" u="sng" dirty="0"/>
            <a:t> is talented</a:t>
          </a:r>
          <a:r>
            <a:rPr lang="en-US" dirty="0"/>
            <a:t> wrote a poem.</a:t>
          </a:r>
        </a:p>
      </dgm:t>
    </dgm:pt>
    <dgm:pt modelId="{C89860A1-16A0-42C9-BD42-C48277B260C8}" type="parTrans" cxnId="{8260C686-CB1A-4913-9385-10E09FEC8DF8}">
      <dgm:prSet/>
      <dgm:spPr/>
      <dgm:t>
        <a:bodyPr/>
        <a:lstStyle/>
        <a:p>
          <a:endParaRPr lang="en-US"/>
        </a:p>
      </dgm:t>
    </dgm:pt>
    <dgm:pt modelId="{3EBF7229-D996-40DF-847B-9FFF385A0268}" type="sibTrans" cxnId="{8260C686-CB1A-4913-9385-10E09FEC8DF8}">
      <dgm:prSet/>
      <dgm:spPr/>
      <dgm:t>
        <a:bodyPr/>
        <a:lstStyle/>
        <a:p>
          <a:endParaRPr lang="en-US"/>
        </a:p>
      </dgm:t>
    </dgm:pt>
    <dgm:pt modelId="{E66672CF-B0CF-44D3-9A65-2C079EC9B86C}" type="pres">
      <dgm:prSet presAssocID="{19360AEB-4066-4963-A4A3-9F077850160F}" presName="Name0" presStyleCnt="0">
        <dgm:presLayoutVars>
          <dgm:dir/>
          <dgm:animLvl val="lvl"/>
          <dgm:resizeHandles val="exact"/>
        </dgm:presLayoutVars>
      </dgm:prSet>
      <dgm:spPr/>
    </dgm:pt>
    <dgm:pt modelId="{1B8E95AE-5F42-462C-80BC-0DCAF3199EA7}" type="pres">
      <dgm:prSet presAssocID="{4B6A6689-1D33-4CD2-888E-1FA974025421}" presName="boxAndChildren" presStyleCnt="0"/>
      <dgm:spPr/>
    </dgm:pt>
    <dgm:pt modelId="{16B29E5C-B3AC-4E2C-B1D1-82E58EDCC4F5}" type="pres">
      <dgm:prSet presAssocID="{4B6A6689-1D33-4CD2-888E-1FA974025421}" presName="parentTextBox" presStyleLbl="node1" presStyleIdx="0" presStyleCnt="3"/>
      <dgm:spPr/>
    </dgm:pt>
    <dgm:pt modelId="{DA218D98-33D0-42AB-BA6C-7BD388F7B0BA}" type="pres">
      <dgm:prSet presAssocID="{4B6A6689-1D33-4CD2-888E-1FA974025421}" presName="entireBox" presStyleLbl="node1" presStyleIdx="0" presStyleCnt="3"/>
      <dgm:spPr/>
    </dgm:pt>
    <dgm:pt modelId="{4768A109-4BD7-4C51-AFA0-2F169AD2766E}" type="pres">
      <dgm:prSet presAssocID="{4B6A6689-1D33-4CD2-888E-1FA974025421}" presName="descendantBox" presStyleCnt="0"/>
      <dgm:spPr/>
    </dgm:pt>
    <dgm:pt modelId="{783DB303-A5D0-42A8-8393-D9FD13B68054}" type="pres">
      <dgm:prSet presAssocID="{CAC90C93-0B3E-4C35-B994-55A446F286C0}" presName="childTextBox" presStyleLbl="fgAccFollowNode1" presStyleIdx="0" presStyleCnt="6">
        <dgm:presLayoutVars>
          <dgm:bulletEnabled val="1"/>
        </dgm:presLayoutVars>
      </dgm:prSet>
      <dgm:spPr/>
    </dgm:pt>
    <dgm:pt modelId="{C8CC4509-B97C-44E0-927E-B4FE744AA4E7}" type="pres">
      <dgm:prSet presAssocID="{C18E80B5-7CE1-418F-9E4C-79EAE4DD2F25}" presName="childTextBox" presStyleLbl="fgAccFollowNode1" presStyleIdx="1" presStyleCnt="6">
        <dgm:presLayoutVars>
          <dgm:bulletEnabled val="1"/>
        </dgm:presLayoutVars>
      </dgm:prSet>
      <dgm:spPr/>
    </dgm:pt>
    <dgm:pt modelId="{40159331-0D14-424F-BDFE-D8997B6FEC9F}" type="pres">
      <dgm:prSet presAssocID="{453EB310-DB4D-4425-A579-E59011A13C38}" presName="sp" presStyleCnt="0"/>
      <dgm:spPr/>
    </dgm:pt>
    <dgm:pt modelId="{1390ED8F-2101-465E-91D1-EBB3C2C639F4}" type="pres">
      <dgm:prSet presAssocID="{03572752-2E26-44FF-9E82-AF557DF33CD5}" presName="arrowAndChildren" presStyleCnt="0"/>
      <dgm:spPr/>
    </dgm:pt>
    <dgm:pt modelId="{02DE493B-955B-41A0-80F1-3E5E75321707}" type="pres">
      <dgm:prSet presAssocID="{03572752-2E26-44FF-9E82-AF557DF33CD5}" presName="parentTextArrow" presStyleLbl="node1" presStyleIdx="0" presStyleCnt="3"/>
      <dgm:spPr/>
    </dgm:pt>
    <dgm:pt modelId="{4D342409-46AE-4E52-8102-FC03866AFEB5}" type="pres">
      <dgm:prSet presAssocID="{03572752-2E26-44FF-9E82-AF557DF33CD5}" presName="arrow" presStyleLbl="node1" presStyleIdx="1" presStyleCnt="3"/>
      <dgm:spPr/>
    </dgm:pt>
    <dgm:pt modelId="{8D511C52-B9C4-481E-88AE-624512FC2330}" type="pres">
      <dgm:prSet presAssocID="{03572752-2E26-44FF-9E82-AF557DF33CD5}" presName="descendantArrow" presStyleCnt="0"/>
      <dgm:spPr/>
    </dgm:pt>
    <dgm:pt modelId="{3FDC5A74-A2AD-4D10-B7AC-D942E51ED7A0}" type="pres">
      <dgm:prSet presAssocID="{86194079-C776-41FE-A0D5-9B453E8607A9}" presName="childTextArrow" presStyleLbl="fgAccFollowNode1" presStyleIdx="2" presStyleCnt="6">
        <dgm:presLayoutVars>
          <dgm:bulletEnabled val="1"/>
        </dgm:presLayoutVars>
      </dgm:prSet>
      <dgm:spPr/>
    </dgm:pt>
    <dgm:pt modelId="{3F12F78C-5646-4979-A5D3-12BE5586D66E}" type="pres">
      <dgm:prSet presAssocID="{428F9AEA-BBBD-440A-BCC3-64DE85A3EFB8}" presName="childTextArrow" presStyleLbl="fgAccFollowNode1" presStyleIdx="3" presStyleCnt="6">
        <dgm:presLayoutVars>
          <dgm:bulletEnabled val="1"/>
        </dgm:presLayoutVars>
      </dgm:prSet>
      <dgm:spPr/>
    </dgm:pt>
    <dgm:pt modelId="{692A99F5-989B-4807-93D6-6D366C9DE054}" type="pres">
      <dgm:prSet presAssocID="{C1795758-1FF1-4790-9E51-70C3BEF88E59}" presName="sp" presStyleCnt="0"/>
      <dgm:spPr/>
    </dgm:pt>
    <dgm:pt modelId="{40FE0E13-8114-4AC7-9EFA-61324EADA3DC}" type="pres">
      <dgm:prSet presAssocID="{9B3D0665-50CF-4F83-B385-662E9DD93576}" presName="arrowAndChildren" presStyleCnt="0"/>
      <dgm:spPr/>
    </dgm:pt>
    <dgm:pt modelId="{C4BA38FC-B123-4D65-9231-6310BAB7F2CC}" type="pres">
      <dgm:prSet presAssocID="{9B3D0665-50CF-4F83-B385-662E9DD93576}" presName="parentTextArrow" presStyleLbl="node1" presStyleIdx="1" presStyleCnt="3"/>
      <dgm:spPr/>
    </dgm:pt>
    <dgm:pt modelId="{429CDF80-C2FF-4EA8-8140-8727A4F8FCB3}" type="pres">
      <dgm:prSet presAssocID="{9B3D0665-50CF-4F83-B385-662E9DD93576}" presName="arrow" presStyleLbl="node1" presStyleIdx="2" presStyleCnt="3" custLinFactNeighborX="144" custLinFactNeighborY="-47"/>
      <dgm:spPr/>
    </dgm:pt>
    <dgm:pt modelId="{FBE6EF9C-2FDA-4C05-80CE-55329D65F913}" type="pres">
      <dgm:prSet presAssocID="{9B3D0665-50CF-4F83-B385-662E9DD93576}" presName="descendantArrow" presStyleCnt="0"/>
      <dgm:spPr/>
    </dgm:pt>
    <dgm:pt modelId="{ACED642E-F7B5-43FF-8431-3BF5F00C6621}" type="pres">
      <dgm:prSet presAssocID="{08F7F407-F660-45EC-A211-84C32F8A3D32}" presName="childTextArrow" presStyleLbl="fgAccFollowNode1" presStyleIdx="4" presStyleCnt="6" custLinFactNeighborY="-1650">
        <dgm:presLayoutVars>
          <dgm:bulletEnabled val="1"/>
        </dgm:presLayoutVars>
      </dgm:prSet>
      <dgm:spPr/>
    </dgm:pt>
    <dgm:pt modelId="{FEDCCE6A-67B4-4727-A5B0-F00594E5A3FB}" type="pres">
      <dgm:prSet presAssocID="{7A6E66D1-3C8E-4261-9C1B-4477E93D4B99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A5284301-8BD1-4127-B3B6-100060851ED2}" type="presOf" srcId="{C18E80B5-7CE1-418F-9E4C-79EAE4DD2F25}" destId="{C8CC4509-B97C-44E0-927E-B4FE744AA4E7}" srcOrd="0" destOrd="0" presId="urn:microsoft.com/office/officeart/2005/8/layout/process4"/>
    <dgm:cxn modelId="{FF066501-77B6-417C-9ABE-4730918EEF70}" srcId="{9B3D0665-50CF-4F83-B385-662E9DD93576}" destId="{7A6E66D1-3C8E-4261-9C1B-4477E93D4B99}" srcOrd="1" destOrd="0" parTransId="{C20422C5-2827-466D-A681-207ACE289B00}" sibTransId="{3E18C99C-D270-41B4-8AA1-9AD26ECFCE31}"/>
    <dgm:cxn modelId="{9781DC01-BB1A-4AB8-A052-00D71270C551}" type="presOf" srcId="{9B3D0665-50CF-4F83-B385-662E9DD93576}" destId="{C4BA38FC-B123-4D65-9231-6310BAB7F2CC}" srcOrd="0" destOrd="0" presId="urn:microsoft.com/office/officeart/2005/8/layout/process4"/>
    <dgm:cxn modelId="{6840EF10-27BD-4872-8D59-6F0EC6A5DDEC}" type="presOf" srcId="{7A6E66D1-3C8E-4261-9C1B-4477E93D4B99}" destId="{FEDCCE6A-67B4-4727-A5B0-F00594E5A3FB}" srcOrd="0" destOrd="0" presId="urn:microsoft.com/office/officeart/2005/8/layout/process4"/>
    <dgm:cxn modelId="{09612B14-B1C5-4948-8A2A-98F207F6CAAA}" srcId="{19360AEB-4066-4963-A4A3-9F077850160F}" destId="{9B3D0665-50CF-4F83-B385-662E9DD93576}" srcOrd="0" destOrd="0" parTransId="{981571C7-DAC0-442E-BE4A-6F17C9345F40}" sibTransId="{C1795758-1FF1-4790-9E51-70C3BEF88E59}"/>
    <dgm:cxn modelId="{B2C08817-07FD-462D-B726-8D03136BF366}" srcId="{4B6A6689-1D33-4CD2-888E-1FA974025421}" destId="{CAC90C93-0B3E-4C35-B994-55A446F286C0}" srcOrd="0" destOrd="0" parTransId="{BE1389A6-77F8-43D0-B6EE-588C42C9511F}" sibTransId="{6B786D80-41B9-4308-A83D-0509D7B94C49}"/>
    <dgm:cxn modelId="{97F1D024-515C-49FD-A2F0-40877E10E54D}" type="presOf" srcId="{9B3D0665-50CF-4F83-B385-662E9DD93576}" destId="{429CDF80-C2FF-4EA8-8140-8727A4F8FCB3}" srcOrd="1" destOrd="0" presId="urn:microsoft.com/office/officeart/2005/8/layout/process4"/>
    <dgm:cxn modelId="{64F1CB80-A27E-483D-BBF0-4CB0501CF50F}" srcId="{03572752-2E26-44FF-9E82-AF557DF33CD5}" destId="{428F9AEA-BBBD-440A-BCC3-64DE85A3EFB8}" srcOrd="1" destOrd="0" parTransId="{A1B52896-4D9E-4143-97CB-0A29026E85E8}" sibTransId="{31AE3594-C8C0-4914-B03F-BA08B8A279B9}"/>
    <dgm:cxn modelId="{8260C686-CB1A-4913-9385-10E09FEC8DF8}" srcId="{4B6A6689-1D33-4CD2-888E-1FA974025421}" destId="{C18E80B5-7CE1-418F-9E4C-79EAE4DD2F25}" srcOrd="1" destOrd="0" parTransId="{C89860A1-16A0-42C9-BD42-C48277B260C8}" sibTransId="{3EBF7229-D996-40DF-847B-9FFF385A0268}"/>
    <dgm:cxn modelId="{13E8AF87-64BC-4726-9563-D34F6B180A0B}" type="presOf" srcId="{19360AEB-4066-4963-A4A3-9F077850160F}" destId="{E66672CF-B0CF-44D3-9A65-2C079EC9B86C}" srcOrd="0" destOrd="0" presId="urn:microsoft.com/office/officeart/2005/8/layout/process4"/>
    <dgm:cxn modelId="{71EDF2A6-B152-40E1-BD56-727EF77BF11C}" srcId="{9B3D0665-50CF-4F83-B385-662E9DD93576}" destId="{08F7F407-F660-45EC-A211-84C32F8A3D32}" srcOrd="0" destOrd="0" parTransId="{A8A28505-B8D0-414B-AABC-E31BAFD8B65D}" sibTransId="{B9D40861-B5E0-48BF-B015-A42D08FEBD63}"/>
    <dgm:cxn modelId="{3EC664BD-4169-4D6B-96A9-199A853F43EA}" type="presOf" srcId="{4B6A6689-1D33-4CD2-888E-1FA974025421}" destId="{DA218D98-33D0-42AB-BA6C-7BD388F7B0BA}" srcOrd="1" destOrd="0" presId="urn:microsoft.com/office/officeart/2005/8/layout/process4"/>
    <dgm:cxn modelId="{FAA51EBE-BA51-4FBD-941B-2092D21C1941}" type="presOf" srcId="{428F9AEA-BBBD-440A-BCC3-64DE85A3EFB8}" destId="{3F12F78C-5646-4979-A5D3-12BE5586D66E}" srcOrd="0" destOrd="0" presId="urn:microsoft.com/office/officeart/2005/8/layout/process4"/>
    <dgm:cxn modelId="{DD7D62BF-B49E-491C-AEF7-28D0D3BC1FD0}" type="presOf" srcId="{CAC90C93-0B3E-4C35-B994-55A446F286C0}" destId="{783DB303-A5D0-42A8-8393-D9FD13B68054}" srcOrd="0" destOrd="0" presId="urn:microsoft.com/office/officeart/2005/8/layout/process4"/>
    <dgm:cxn modelId="{739C26C5-32A6-4A9D-BB2C-5B51263F59B5}" srcId="{03572752-2E26-44FF-9E82-AF557DF33CD5}" destId="{86194079-C776-41FE-A0D5-9B453E8607A9}" srcOrd="0" destOrd="0" parTransId="{B96E04FD-24E9-42CF-8828-084888F94E28}" sibTransId="{51991E88-2BFB-4291-A396-74087ADE3CF8}"/>
    <dgm:cxn modelId="{E06562C6-058D-4309-8631-B689DEBDBF81}" type="presOf" srcId="{86194079-C776-41FE-A0D5-9B453E8607A9}" destId="{3FDC5A74-A2AD-4D10-B7AC-D942E51ED7A0}" srcOrd="0" destOrd="0" presId="urn:microsoft.com/office/officeart/2005/8/layout/process4"/>
    <dgm:cxn modelId="{C0BB90CC-088C-48D1-AA8B-842E12DBC119}" srcId="{19360AEB-4066-4963-A4A3-9F077850160F}" destId="{4B6A6689-1D33-4CD2-888E-1FA974025421}" srcOrd="2" destOrd="0" parTransId="{270DF7F4-1919-41B8-B9E7-C98CCF4A110D}" sibTransId="{C5B9DCFB-E1C3-45CF-A49F-4FCCE5C1B742}"/>
    <dgm:cxn modelId="{06A47FD7-921A-45CE-AC3D-6B9892CF6602}" type="presOf" srcId="{08F7F407-F660-45EC-A211-84C32F8A3D32}" destId="{ACED642E-F7B5-43FF-8431-3BF5F00C6621}" srcOrd="0" destOrd="0" presId="urn:microsoft.com/office/officeart/2005/8/layout/process4"/>
    <dgm:cxn modelId="{1F2B91E1-F89C-47D6-9953-3625CAFBA190}" type="presOf" srcId="{4B6A6689-1D33-4CD2-888E-1FA974025421}" destId="{16B29E5C-B3AC-4E2C-B1D1-82E58EDCC4F5}" srcOrd="0" destOrd="0" presId="urn:microsoft.com/office/officeart/2005/8/layout/process4"/>
    <dgm:cxn modelId="{3F361FF1-3FC9-4AB3-8CB4-2CA2321AEC03}" type="presOf" srcId="{03572752-2E26-44FF-9E82-AF557DF33CD5}" destId="{02DE493B-955B-41A0-80F1-3E5E75321707}" srcOrd="0" destOrd="0" presId="urn:microsoft.com/office/officeart/2005/8/layout/process4"/>
    <dgm:cxn modelId="{A6401BF5-3BB9-49B2-885D-E6E7F8388E28}" srcId="{19360AEB-4066-4963-A4A3-9F077850160F}" destId="{03572752-2E26-44FF-9E82-AF557DF33CD5}" srcOrd="1" destOrd="0" parTransId="{86C638D5-8AC8-4AFB-AED7-B3FA92F80CB8}" sibTransId="{453EB310-DB4D-4425-A579-E59011A13C38}"/>
    <dgm:cxn modelId="{FD6708FB-EA53-411A-AEC8-36237DAA073E}" type="presOf" srcId="{03572752-2E26-44FF-9E82-AF557DF33CD5}" destId="{4D342409-46AE-4E52-8102-FC03866AFEB5}" srcOrd="1" destOrd="0" presId="urn:microsoft.com/office/officeart/2005/8/layout/process4"/>
    <dgm:cxn modelId="{E84C53D8-6BDE-421B-8B82-1526782D68FD}" type="presParOf" srcId="{E66672CF-B0CF-44D3-9A65-2C079EC9B86C}" destId="{1B8E95AE-5F42-462C-80BC-0DCAF3199EA7}" srcOrd="0" destOrd="0" presId="urn:microsoft.com/office/officeart/2005/8/layout/process4"/>
    <dgm:cxn modelId="{DA7B9E9A-FD68-4358-B8B0-890FFADBF73C}" type="presParOf" srcId="{1B8E95AE-5F42-462C-80BC-0DCAF3199EA7}" destId="{16B29E5C-B3AC-4E2C-B1D1-82E58EDCC4F5}" srcOrd="0" destOrd="0" presId="urn:microsoft.com/office/officeart/2005/8/layout/process4"/>
    <dgm:cxn modelId="{BE1DA63F-E245-4EE7-AF5A-EC5CFEFA524D}" type="presParOf" srcId="{1B8E95AE-5F42-462C-80BC-0DCAF3199EA7}" destId="{DA218D98-33D0-42AB-BA6C-7BD388F7B0BA}" srcOrd="1" destOrd="0" presId="urn:microsoft.com/office/officeart/2005/8/layout/process4"/>
    <dgm:cxn modelId="{DB896100-3C99-4F28-9549-E65EFF97DFF5}" type="presParOf" srcId="{1B8E95AE-5F42-462C-80BC-0DCAF3199EA7}" destId="{4768A109-4BD7-4C51-AFA0-2F169AD2766E}" srcOrd="2" destOrd="0" presId="urn:microsoft.com/office/officeart/2005/8/layout/process4"/>
    <dgm:cxn modelId="{FD4E0DD2-7A95-46D3-BC59-C6CFEE98871F}" type="presParOf" srcId="{4768A109-4BD7-4C51-AFA0-2F169AD2766E}" destId="{783DB303-A5D0-42A8-8393-D9FD13B68054}" srcOrd="0" destOrd="0" presId="urn:microsoft.com/office/officeart/2005/8/layout/process4"/>
    <dgm:cxn modelId="{2DC2F124-F827-43CB-BE0E-75902BB279F8}" type="presParOf" srcId="{4768A109-4BD7-4C51-AFA0-2F169AD2766E}" destId="{C8CC4509-B97C-44E0-927E-B4FE744AA4E7}" srcOrd="1" destOrd="0" presId="urn:microsoft.com/office/officeart/2005/8/layout/process4"/>
    <dgm:cxn modelId="{5EC1E69E-09FC-429C-BEFA-72AE7E04EE00}" type="presParOf" srcId="{E66672CF-B0CF-44D3-9A65-2C079EC9B86C}" destId="{40159331-0D14-424F-BDFE-D8997B6FEC9F}" srcOrd="1" destOrd="0" presId="urn:microsoft.com/office/officeart/2005/8/layout/process4"/>
    <dgm:cxn modelId="{AF9EBFD3-4516-4302-9821-CD43DE542387}" type="presParOf" srcId="{E66672CF-B0CF-44D3-9A65-2C079EC9B86C}" destId="{1390ED8F-2101-465E-91D1-EBB3C2C639F4}" srcOrd="2" destOrd="0" presId="urn:microsoft.com/office/officeart/2005/8/layout/process4"/>
    <dgm:cxn modelId="{A81630BC-E28E-4A9A-B664-272E5CAD6503}" type="presParOf" srcId="{1390ED8F-2101-465E-91D1-EBB3C2C639F4}" destId="{02DE493B-955B-41A0-80F1-3E5E75321707}" srcOrd="0" destOrd="0" presId="urn:microsoft.com/office/officeart/2005/8/layout/process4"/>
    <dgm:cxn modelId="{74B88A11-9ACA-4C38-A22C-451612729A7B}" type="presParOf" srcId="{1390ED8F-2101-465E-91D1-EBB3C2C639F4}" destId="{4D342409-46AE-4E52-8102-FC03866AFEB5}" srcOrd="1" destOrd="0" presId="urn:microsoft.com/office/officeart/2005/8/layout/process4"/>
    <dgm:cxn modelId="{AFD8751F-3BD4-4024-B953-AFF1BAD5424B}" type="presParOf" srcId="{1390ED8F-2101-465E-91D1-EBB3C2C639F4}" destId="{8D511C52-B9C4-481E-88AE-624512FC2330}" srcOrd="2" destOrd="0" presId="urn:microsoft.com/office/officeart/2005/8/layout/process4"/>
    <dgm:cxn modelId="{10A32925-8E0B-4538-B2AF-743DF320F178}" type="presParOf" srcId="{8D511C52-B9C4-481E-88AE-624512FC2330}" destId="{3FDC5A74-A2AD-4D10-B7AC-D942E51ED7A0}" srcOrd="0" destOrd="0" presId="urn:microsoft.com/office/officeart/2005/8/layout/process4"/>
    <dgm:cxn modelId="{9300C6EE-D654-4FC7-93BD-62ECD8E2A728}" type="presParOf" srcId="{8D511C52-B9C4-481E-88AE-624512FC2330}" destId="{3F12F78C-5646-4979-A5D3-12BE5586D66E}" srcOrd="1" destOrd="0" presId="urn:microsoft.com/office/officeart/2005/8/layout/process4"/>
    <dgm:cxn modelId="{CD05CB63-8737-4BF8-A796-C053976A7D6C}" type="presParOf" srcId="{E66672CF-B0CF-44D3-9A65-2C079EC9B86C}" destId="{692A99F5-989B-4807-93D6-6D366C9DE054}" srcOrd="3" destOrd="0" presId="urn:microsoft.com/office/officeart/2005/8/layout/process4"/>
    <dgm:cxn modelId="{A023715F-B105-4F83-97AE-0640234BFF5F}" type="presParOf" srcId="{E66672CF-B0CF-44D3-9A65-2C079EC9B86C}" destId="{40FE0E13-8114-4AC7-9EFA-61324EADA3DC}" srcOrd="4" destOrd="0" presId="urn:microsoft.com/office/officeart/2005/8/layout/process4"/>
    <dgm:cxn modelId="{9D4827F4-3DE9-448E-BA5A-670ADB38A45F}" type="presParOf" srcId="{40FE0E13-8114-4AC7-9EFA-61324EADA3DC}" destId="{C4BA38FC-B123-4D65-9231-6310BAB7F2CC}" srcOrd="0" destOrd="0" presId="urn:microsoft.com/office/officeart/2005/8/layout/process4"/>
    <dgm:cxn modelId="{60891420-D023-4CD1-9A3A-87BC059275DA}" type="presParOf" srcId="{40FE0E13-8114-4AC7-9EFA-61324EADA3DC}" destId="{429CDF80-C2FF-4EA8-8140-8727A4F8FCB3}" srcOrd="1" destOrd="0" presId="urn:microsoft.com/office/officeart/2005/8/layout/process4"/>
    <dgm:cxn modelId="{C52D2B4C-7952-4FB8-97AC-392AADC7766D}" type="presParOf" srcId="{40FE0E13-8114-4AC7-9EFA-61324EADA3DC}" destId="{FBE6EF9C-2FDA-4C05-80CE-55329D65F913}" srcOrd="2" destOrd="0" presId="urn:microsoft.com/office/officeart/2005/8/layout/process4"/>
    <dgm:cxn modelId="{62867D4E-08F7-4543-BFB4-7CDC16742F27}" type="presParOf" srcId="{FBE6EF9C-2FDA-4C05-80CE-55329D65F913}" destId="{ACED642E-F7B5-43FF-8431-3BF5F00C6621}" srcOrd="0" destOrd="0" presId="urn:microsoft.com/office/officeart/2005/8/layout/process4"/>
    <dgm:cxn modelId="{3E360D9B-C32F-44A4-881D-EB19635431B0}" type="presParOf" srcId="{FBE6EF9C-2FDA-4C05-80CE-55329D65F913}" destId="{FEDCCE6A-67B4-4727-A5B0-F00594E5A3FB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E97B142-7DB6-4617-9512-DBA260D92707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9D4EB8F-AE03-4945-83A8-D47E40492696}">
      <dgm:prSet phldrT="[Text]"/>
      <dgm:spPr/>
      <dgm:t>
        <a:bodyPr/>
        <a:lstStyle/>
        <a:p>
          <a:r>
            <a:rPr lang="en-US" dirty="0"/>
            <a:t>The </a:t>
          </a:r>
          <a:r>
            <a:rPr lang="en-US" dirty="0">
              <a:solidFill>
                <a:schemeClr val="bg1"/>
              </a:solidFill>
            </a:rPr>
            <a:t>student </a:t>
          </a:r>
          <a:r>
            <a:rPr lang="en-US" b="1" dirty="0">
              <a:solidFill>
                <a:srgbClr val="A54D74"/>
              </a:solidFill>
            </a:rPr>
            <a:t>who</a:t>
          </a:r>
          <a:r>
            <a:rPr lang="en-US" dirty="0">
              <a:solidFill>
                <a:srgbClr val="A54D74"/>
              </a:solidFill>
            </a:rPr>
            <a:t> is talented </a:t>
          </a:r>
          <a:r>
            <a:rPr lang="en-US" dirty="0">
              <a:solidFill>
                <a:schemeClr val="bg1"/>
              </a:solidFill>
            </a:rPr>
            <a:t>wrote a </a:t>
          </a:r>
          <a:r>
            <a:rPr lang="en-US" dirty="0"/>
            <a:t>poem.</a:t>
          </a:r>
        </a:p>
      </dgm:t>
    </dgm:pt>
    <dgm:pt modelId="{7035B522-D4BD-4809-BA9B-C264CDF83384}" type="parTrans" cxnId="{400FE271-37E1-4E5F-8AF2-FB85743566B0}">
      <dgm:prSet/>
      <dgm:spPr/>
      <dgm:t>
        <a:bodyPr/>
        <a:lstStyle/>
        <a:p>
          <a:endParaRPr lang="en-US"/>
        </a:p>
      </dgm:t>
    </dgm:pt>
    <dgm:pt modelId="{935C16C0-1C09-436F-96F0-5D2EDA9392B8}" type="sibTrans" cxnId="{400FE271-37E1-4E5F-8AF2-FB85743566B0}">
      <dgm:prSet/>
      <dgm:spPr/>
      <dgm:t>
        <a:bodyPr/>
        <a:lstStyle/>
        <a:p>
          <a:endParaRPr lang="en-US"/>
        </a:p>
      </dgm:t>
    </dgm:pt>
    <dgm:pt modelId="{57F59863-38FE-458E-9484-179CE0DD9B2E}">
      <dgm:prSet phldrT="[Text]"/>
      <dgm:spPr/>
      <dgm:t>
        <a:bodyPr/>
        <a:lstStyle/>
        <a:p>
          <a:r>
            <a:rPr lang="en-US" dirty="0"/>
            <a:t>The student wrote a poem </a:t>
          </a:r>
          <a:r>
            <a:rPr lang="en-US" b="1" dirty="0">
              <a:solidFill>
                <a:schemeClr val="accent3">
                  <a:lumMod val="75000"/>
                </a:schemeClr>
              </a:solidFill>
            </a:rPr>
            <a:t>that</a:t>
          </a:r>
          <a:r>
            <a:rPr lang="en-US" dirty="0">
              <a:solidFill>
                <a:schemeClr val="accent3">
                  <a:lumMod val="75000"/>
                </a:schemeClr>
              </a:solidFill>
            </a:rPr>
            <a:t> was beautiful.</a:t>
          </a:r>
        </a:p>
      </dgm:t>
    </dgm:pt>
    <dgm:pt modelId="{F41AE524-9F9C-4873-B14F-3D9A2ABDB83F}" type="sibTrans" cxnId="{C938447A-F26D-4878-BBE7-133F51F9D5D3}">
      <dgm:prSet/>
      <dgm:spPr/>
      <dgm:t>
        <a:bodyPr/>
        <a:lstStyle/>
        <a:p>
          <a:endParaRPr lang="en-US"/>
        </a:p>
      </dgm:t>
    </dgm:pt>
    <dgm:pt modelId="{68DC27F0-164F-4B42-B2C7-68143C87845E}" type="parTrans" cxnId="{C938447A-F26D-4878-BBE7-133F51F9D5D3}">
      <dgm:prSet/>
      <dgm:spPr/>
      <dgm:t>
        <a:bodyPr/>
        <a:lstStyle/>
        <a:p>
          <a:endParaRPr lang="en-US"/>
        </a:p>
      </dgm:t>
    </dgm:pt>
    <dgm:pt modelId="{71D2795F-277D-4555-911F-9AA1F1310749}" type="pres">
      <dgm:prSet presAssocID="{4E97B142-7DB6-4617-9512-DBA260D92707}" presName="linear" presStyleCnt="0">
        <dgm:presLayoutVars>
          <dgm:dir/>
          <dgm:animLvl val="lvl"/>
          <dgm:resizeHandles val="exact"/>
        </dgm:presLayoutVars>
      </dgm:prSet>
      <dgm:spPr/>
    </dgm:pt>
    <dgm:pt modelId="{4B62F6EF-4985-47AF-8D48-050B7E090415}" type="pres">
      <dgm:prSet presAssocID="{E9D4EB8F-AE03-4945-83A8-D47E40492696}" presName="parentLin" presStyleCnt="0"/>
      <dgm:spPr/>
    </dgm:pt>
    <dgm:pt modelId="{86B3CAB6-C446-402C-8A28-CE968D8056BF}" type="pres">
      <dgm:prSet presAssocID="{E9D4EB8F-AE03-4945-83A8-D47E40492696}" presName="parentLeftMargin" presStyleLbl="node1" presStyleIdx="0" presStyleCnt="2"/>
      <dgm:spPr/>
    </dgm:pt>
    <dgm:pt modelId="{9407740E-80AD-46C3-932D-A96CBE3E978F}" type="pres">
      <dgm:prSet presAssocID="{E9D4EB8F-AE03-4945-83A8-D47E4049269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88051F6-FD79-41FA-A1A5-30A8DE163524}" type="pres">
      <dgm:prSet presAssocID="{E9D4EB8F-AE03-4945-83A8-D47E40492696}" presName="negativeSpace" presStyleCnt="0"/>
      <dgm:spPr/>
    </dgm:pt>
    <dgm:pt modelId="{001BCB8D-CB24-43BB-A719-8CD5C4768013}" type="pres">
      <dgm:prSet presAssocID="{E9D4EB8F-AE03-4945-83A8-D47E40492696}" presName="childText" presStyleLbl="conFgAcc1" presStyleIdx="0" presStyleCnt="2">
        <dgm:presLayoutVars>
          <dgm:bulletEnabled val="1"/>
        </dgm:presLayoutVars>
      </dgm:prSet>
      <dgm:spPr/>
    </dgm:pt>
    <dgm:pt modelId="{C2EE91E8-3065-41F9-9DC3-E7A81FF8B243}" type="pres">
      <dgm:prSet presAssocID="{935C16C0-1C09-436F-96F0-5D2EDA9392B8}" presName="spaceBetweenRectangles" presStyleCnt="0"/>
      <dgm:spPr/>
    </dgm:pt>
    <dgm:pt modelId="{48CAEB42-5F9F-4D36-8070-0640E7675A0C}" type="pres">
      <dgm:prSet presAssocID="{57F59863-38FE-458E-9484-179CE0DD9B2E}" presName="parentLin" presStyleCnt="0"/>
      <dgm:spPr/>
    </dgm:pt>
    <dgm:pt modelId="{FC893831-39F0-40A8-8B4D-84644874A9B4}" type="pres">
      <dgm:prSet presAssocID="{57F59863-38FE-458E-9484-179CE0DD9B2E}" presName="parentLeftMargin" presStyleLbl="node1" presStyleIdx="0" presStyleCnt="2"/>
      <dgm:spPr/>
    </dgm:pt>
    <dgm:pt modelId="{8498866B-155C-4068-B470-387F6FC773F2}" type="pres">
      <dgm:prSet presAssocID="{57F59863-38FE-458E-9484-179CE0DD9B2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0C689E4-E1CE-44EA-838F-D8458250016D}" type="pres">
      <dgm:prSet presAssocID="{57F59863-38FE-458E-9484-179CE0DD9B2E}" presName="negativeSpace" presStyleCnt="0"/>
      <dgm:spPr/>
    </dgm:pt>
    <dgm:pt modelId="{0AFAFEEE-1E5F-4D9E-B2C1-C303F7A3FDCD}" type="pres">
      <dgm:prSet presAssocID="{57F59863-38FE-458E-9484-179CE0DD9B2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D740220-8B39-4036-B3ED-BE3657377952}" type="presOf" srcId="{E9D4EB8F-AE03-4945-83A8-D47E40492696}" destId="{9407740E-80AD-46C3-932D-A96CBE3E978F}" srcOrd="1" destOrd="0" presId="urn:microsoft.com/office/officeart/2005/8/layout/list1"/>
    <dgm:cxn modelId="{F9C4913C-F8A1-4E78-9D7E-9C5903370CC9}" type="presOf" srcId="{E9D4EB8F-AE03-4945-83A8-D47E40492696}" destId="{86B3CAB6-C446-402C-8A28-CE968D8056BF}" srcOrd="0" destOrd="0" presId="urn:microsoft.com/office/officeart/2005/8/layout/list1"/>
    <dgm:cxn modelId="{F1669B5E-A740-420A-B53A-607FFD80272A}" type="presOf" srcId="{57F59863-38FE-458E-9484-179CE0DD9B2E}" destId="{8498866B-155C-4068-B470-387F6FC773F2}" srcOrd="1" destOrd="0" presId="urn:microsoft.com/office/officeart/2005/8/layout/list1"/>
    <dgm:cxn modelId="{B171F35F-A25D-4EC6-AAF6-A0D817EFDDE6}" type="presOf" srcId="{57F59863-38FE-458E-9484-179CE0DD9B2E}" destId="{FC893831-39F0-40A8-8B4D-84644874A9B4}" srcOrd="0" destOrd="0" presId="urn:microsoft.com/office/officeart/2005/8/layout/list1"/>
    <dgm:cxn modelId="{400FE271-37E1-4E5F-8AF2-FB85743566B0}" srcId="{4E97B142-7DB6-4617-9512-DBA260D92707}" destId="{E9D4EB8F-AE03-4945-83A8-D47E40492696}" srcOrd="0" destOrd="0" parTransId="{7035B522-D4BD-4809-BA9B-C264CDF83384}" sibTransId="{935C16C0-1C09-436F-96F0-5D2EDA9392B8}"/>
    <dgm:cxn modelId="{C938447A-F26D-4878-BBE7-133F51F9D5D3}" srcId="{4E97B142-7DB6-4617-9512-DBA260D92707}" destId="{57F59863-38FE-458E-9484-179CE0DD9B2E}" srcOrd="1" destOrd="0" parTransId="{68DC27F0-164F-4B42-B2C7-68143C87845E}" sibTransId="{F41AE524-9F9C-4873-B14F-3D9A2ABDB83F}"/>
    <dgm:cxn modelId="{AED0D2D7-1C84-47EA-9AA7-7E25EC73612E}" type="presOf" srcId="{4E97B142-7DB6-4617-9512-DBA260D92707}" destId="{71D2795F-277D-4555-911F-9AA1F1310749}" srcOrd="0" destOrd="0" presId="urn:microsoft.com/office/officeart/2005/8/layout/list1"/>
    <dgm:cxn modelId="{C0127825-488A-46EE-AD19-FDA60B02BACB}" type="presParOf" srcId="{71D2795F-277D-4555-911F-9AA1F1310749}" destId="{4B62F6EF-4985-47AF-8D48-050B7E090415}" srcOrd="0" destOrd="0" presId="urn:microsoft.com/office/officeart/2005/8/layout/list1"/>
    <dgm:cxn modelId="{37EFECAD-3D42-4AFC-B1E9-01B9D768CF0C}" type="presParOf" srcId="{4B62F6EF-4985-47AF-8D48-050B7E090415}" destId="{86B3CAB6-C446-402C-8A28-CE968D8056BF}" srcOrd="0" destOrd="0" presId="urn:microsoft.com/office/officeart/2005/8/layout/list1"/>
    <dgm:cxn modelId="{B74A9940-0482-4956-98BB-E5166E572ACC}" type="presParOf" srcId="{4B62F6EF-4985-47AF-8D48-050B7E090415}" destId="{9407740E-80AD-46C3-932D-A96CBE3E978F}" srcOrd="1" destOrd="0" presId="urn:microsoft.com/office/officeart/2005/8/layout/list1"/>
    <dgm:cxn modelId="{8B219506-EA0D-4D79-9414-406F99BC0187}" type="presParOf" srcId="{71D2795F-277D-4555-911F-9AA1F1310749}" destId="{188051F6-FD79-41FA-A1A5-30A8DE163524}" srcOrd="1" destOrd="0" presId="urn:microsoft.com/office/officeart/2005/8/layout/list1"/>
    <dgm:cxn modelId="{624069D6-26CE-4C84-9DFB-AC3E18B76329}" type="presParOf" srcId="{71D2795F-277D-4555-911F-9AA1F1310749}" destId="{001BCB8D-CB24-43BB-A719-8CD5C4768013}" srcOrd="2" destOrd="0" presId="urn:microsoft.com/office/officeart/2005/8/layout/list1"/>
    <dgm:cxn modelId="{B680EB8C-8952-44CE-842D-D36E5258F219}" type="presParOf" srcId="{71D2795F-277D-4555-911F-9AA1F1310749}" destId="{C2EE91E8-3065-41F9-9DC3-E7A81FF8B243}" srcOrd="3" destOrd="0" presId="urn:microsoft.com/office/officeart/2005/8/layout/list1"/>
    <dgm:cxn modelId="{8A9CFF22-EC3B-421C-8C61-2D5E2226BF62}" type="presParOf" srcId="{71D2795F-277D-4555-911F-9AA1F1310749}" destId="{48CAEB42-5F9F-4D36-8070-0640E7675A0C}" srcOrd="4" destOrd="0" presId="urn:microsoft.com/office/officeart/2005/8/layout/list1"/>
    <dgm:cxn modelId="{7DE1D61F-BA21-446A-95D9-4D1813FB7D8B}" type="presParOf" srcId="{48CAEB42-5F9F-4D36-8070-0640E7675A0C}" destId="{FC893831-39F0-40A8-8B4D-84644874A9B4}" srcOrd="0" destOrd="0" presId="urn:microsoft.com/office/officeart/2005/8/layout/list1"/>
    <dgm:cxn modelId="{A2A13275-0ACB-4808-BB2F-12E494B2BE34}" type="presParOf" srcId="{48CAEB42-5F9F-4D36-8070-0640E7675A0C}" destId="{8498866B-155C-4068-B470-387F6FC773F2}" srcOrd="1" destOrd="0" presId="urn:microsoft.com/office/officeart/2005/8/layout/list1"/>
    <dgm:cxn modelId="{49F04FF7-D4E1-45FC-9D59-10FAE02170B9}" type="presParOf" srcId="{71D2795F-277D-4555-911F-9AA1F1310749}" destId="{A0C689E4-E1CE-44EA-838F-D8458250016D}" srcOrd="5" destOrd="0" presId="urn:microsoft.com/office/officeart/2005/8/layout/list1"/>
    <dgm:cxn modelId="{E5BD7A29-7203-469B-A58E-9CA19FCF8DA2}" type="presParOf" srcId="{71D2795F-277D-4555-911F-9AA1F1310749}" destId="{0AFAFEEE-1E5F-4D9E-B2C1-C303F7A3FDC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E97B142-7DB6-4617-9512-DBA260D92707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9D4EB8F-AE03-4945-83A8-D47E40492696}">
      <dgm:prSet phldrT="[Text]"/>
      <dgm:spPr/>
      <dgm:t>
        <a:bodyPr/>
        <a:lstStyle/>
        <a:p>
          <a:r>
            <a:rPr lang="en-US" dirty="0"/>
            <a:t>The </a:t>
          </a:r>
          <a:r>
            <a:rPr lang="en-US" dirty="0">
              <a:solidFill>
                <a:schemeClr val="bg1"/>
              </a:solidFill>
            </a:rPr>
            <a:t>student </a:t>
          </a:r>
          <a:r>
            <a:rPr lang="en-US" b="1" dirty="0">
              <a:solidFill>
                <a:srgbClr val="A54D74"/>
              </a:solidFill>
            </a:rPr>
            <a:t>who</a:t>
          </a:r>
          <a:r>
            <a:rPr lang="en-US" dirty="0">
              <a:solidFill>
                <a:srgbClr val="A54D74"/>
              </a:solidFill>
            </a:rPr>
            <a:t> is talented </a:t>
          </a:r>
          <a:r>
            <a:rPr lang="en-US" dirty="0">
              <a:solidFill>
                <a:schemeClr val="bg1"/>
              </a:solidFill>
            </a:rPr>
            <a:t>wrote a </a:t>
          </a:r>
          <a:r>
            <a:rPr lang="en-US" dirty="0"/>
            <a:t>poem.</a:t>
          </a:r>
        </a:p>
      </dgm:t>
    </dgm:pt>
    <dgm:pt modelId="{7035B522-D4BD-4809-BA9B-C264CDF83384}" type="parTrans" cxnId="{400FE271-37E1-4E5F-8AF2-FB85743566B0}">
      <dgm:prSet/>
      <dgm:spPr/>
      <dgm:t>
        <a:bodyPr/>
        <a:lstStyle/>
        <a:p>
          <a:endParaRPr lang="en-US"/>
        </a:p>
      </dgm:t>
    </dgm:pt>
    <dgm:pt modelId="{935C16C0-1C09-436F-96F0-5D2EDA9392B8}" type="sibTrans" cxnId="{400FE271-37E1-4E5F-8AF2-FB85743566B0}">
      <dgm:prSet/>
      <dgm:spPr/>
      <dgm:t>
        <a:bodyPr/>
        <a:lstStyle/>
        <a:p>
          <a:endParaRPr lang="en-US"/>
        </a:p>
      </dgm:t>
    </dgm:pt>
    <dgm:pt modelId="{57F59863-38FE-458E-9484-179CE0DD9B2E}">
      <dgm:prSet phldrT="[Text]"/>
      <dgm:spPr/>
      <dgm:t>
        <a:bodyPr/>
        <a:lstStyle/>
        <a:p>
          <a:r>
            <a:rPr lang="en-US" dirty="0"/>
            <a:t>The student wrote a poem </a:t>
          </a:r>
          <a:r>
            <a:rPr lang="en-US" b="1" dirty="0">
              <a:solidFill>
                <a:schemeClr val="accent3">
                  <a:lumMod val="75000"/>
                </a:schemeClr>
              </a:solidFill>
            </a:rPr>
            <a:t>that</a:t>
          </a:r>
          <a:r>
            <a:rPr lang="en-US" dirty="0">
              <a:solidFill>
                <a:schemeClr val="accent3">
                  <a:lumMod val="75000"/>
                </a:schemeClr>
              </a:solidFill>
            </a:rPr>
            <a:t> was beautiful.</a:t>
          </a:r>
        </a:p>
      </dgm:t>
    </dgm:pt>
    <dgm:pt modelId="{F41AE524-9F9C-4873-B14F-3D9A2ABDB83F}" type="sibTrans" cxnId="{C938447A-F26D-4878-BBE7-133F51F9D5D3}">
      <dgm:prSet/>
      <dgm:spPr/>
      <dgm:t>
        <a:bodyPr/>
        <a:lstStyle/>
        <a:p>
          <a:endParaRPr lang="en-US"/>
        </a:p>
      </dgm:t>
    </dgm:pt>
    <dgm:pt modelId="{68DC27F0-164F-4B42-B2C7-68143C87845E}" type="parTrans" cxnId="{C938447A-F26D-4878-BBE7-133F51F9D5D3}">
      <dgm:prSet/>
      <dgm:spPr/>
      <dgm:t>
        <a:bodyPr/>
        <a:lstStyle/>
        <a:p>
          <a:endParaRPr lang="en-US"/>
        </a:p>
      </dgm:t>
    </dgm:pt>
    <dgm:pt modelId="{71D2795F-277D-4555-911F-9AA1F1310749}" type="pres">
      <dgm:prSet presAssocID="{4E97B142-7DB6-4617-9512-DBA260D92707}" presName="linear" presStyleCnt="0">
        <dgm:presLayoutVars>
          <dgm:dir/>
          <dgm:animLvl val="lvl"/>
          <dgm:resizeHandles val="exact"/>
        </dgm:presLayoutVars>
      </dgm:prSet>
      <dgm:spPr/>
    </dgm:pt>
    <dgm:pt modelId="{4B62F6EF-4985-47AF-8D48-050B7E090415}" type="pres">
      <dgm:prSet presAssocID="{E9D4EB8F-AE03-4945-83A8-D47E40492696}" presName="parentLin" presStyleCnt="0"/>
      <dgm:spPr/>
    </dgm:pt>
    <dgm:pt modelId="{86B3CAB6-C446-402C-8A28-CE968D8056BF}" type="pres">
      <dgm:prSet presAssocID="{E9D4EB8F-AE03-4945-83A8-D47E40492696}" presName="parentLeftMargin" presStyleLbl="node1" presStyleIdx="0" presStyleCnt="2"/>
      <dgm:spPr/>
    </dgm:pt>
    <dgm:pt modelId="{9407740E-80AD-46C3-932D-A96CBE3E978F}" type="pres">
      <dgm:prSet presAssocID="{E9D4EB8F-AE03-4945-83A8-D47E4049269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88051F6-FD79-41FA-A1A5-30A8DE163524}" type="pres">
      <dgm:prSet presAssocID="{E9D4EB8F-AE03-4945-83A8-D47E40492696}" presName="negativeSpace" presStyleCnt="0"/>
      <dgm:spPr/>
    </dgm:pt>
    <dgm:pt modelId="{001BCB8D-CB24-43BB-A719-8CD5C4768013}" type="pres">
      <dgm:prSet presAssocID="{E9D4EB8F-AE03-4945-83A8-D47E40492696}" presName="childText" presStyleLbl="conFgAcc1" presStyleIdx="0" presStyleCnt="2">
        <dgm:presLayoutVars>
          <dgm:bulletEnabled val="1"/>
        </dgm:presLayoutVars>
      </dgm:prSet>
      <dgm:spPr/>
    </dgm:pt>
    <dgm:pt modelId="{C2EE91E8-3065-41F9-9DC3-E7A81FF8B243}" type="pres">
      <dgm:prSet presAssocID="{935C16C0-1C09-436F-96F0-5D2EDA9392B8}" presName="spaceBetweenRectangles" presStyleCnt="0"/>
      <dgm:spPr/>
    </dgm:pt>
    <dgm:pt modelId="{48CAEB42-5F9F-4D36-8070-0640E7675A0C}" type="pres">
      <dgm:prSet presAssocID="{57F59863-38FE-458E-9484-179CE0DD9B2E}" presName="parentLin" presStyleCnt="0"/>
      <dgm:spPr/>
    </dgm:pt>
    <dgm:pt modelId="{FC893831-39F0-40A8-8B4D-84644874A9B4}" type="pres">
      <dgm:prSet presAssocID="{57F59863-38FE-458E-9484-179CE0DD9B2E}" presName="parentLeftMargin" presStyleLbl="node1" presStyleIdx="0" presStyleCnt="2"/>
      <dgm:spPr/>
    </dgm:pt>
    <dgm:pt modelId="{8498866B-155C-4068-B470-387F6FC773F2}" type="pres">
      <dgm:prSet presAssocID="{57F59863-38FE-458E-9484-179CE0DD9B2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0C689E4-E1CE-44EA-838F-D8458250016D}" type="pres">
      <dgm:prSet presAssocID="{57F59863-38FE-458E-9484-179CE0DD9B2E}" presName="negativeSpace" presStyleCnt="0"/>
      <dgm:spPr/>
    </dgm:pt>
    <dgm:pt modelId="{0AFAFEEE-1E5F-4D9E-B2C1-C303F7A3FDCD}" type="pres">
      <dgm:prSet presAssocID="{57F59863-38FE-458E-9484-179CE0DD9B2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D740220-8B39-4036-B3ED-BE3657377952}" type="presOf" srcId="{E9D4EB8F-AE03-4945-83A8-D47E40492696}" destId="{9407740E-80AD-46C3-932D-A96CBE3E978F}" srcOrd="1" destOrd="0" presId="urn:microsoft.com/office/officeart/2005/8/layout/list1"/>
    <dgm:cxn modelId="{F9C4913C-F8A1-4E78-9D7E-9C5903370CC9}" type="presOf" srcId="{E9D4EB8F-AE03-4945-83A8-D47E40492696}" destId="{86B3CAB6-C446-402C-8A28-CE968D8056BF}" srcOrd="0" destOrd="0" presId="urn:microsoft.com/office/officeart/2005/8/layout/list1"/>
    <dgm:cxn modelId="{F1669B5E-A740-420A-B53A-607FFD80272A}" type="presOf" srcId="{57F59863-38FE-458E-9484-179CE0DD9B2E}" destId="{8498866B-155C-4068-B470-387F6FC773F2}" srcOrd="1" destOrd="0" presId="urn:microsoft.com/office/officeart/2005/8/layout/list1"/>
    <dgm:cxn modelId="{B171F35F-A25D-4EC6-AAF6-A0D817EFDDE6}" type="presOf" srcId="{57F59863-38FE-458E-9484-179CE0DD9B2E}" destId="{FC893831-39F0-40A8-8B4D-84644874A9B4}" srcOrd="0" destOrd="0" presId="urn:microsoft.com/office/officeart/2005/8/layout/list1"/>
    <dgm:cxn modelId="{400FE271-37E1-4E5F-8AF2-FB85743566B0}" srcId="{4E97B142-7DB6-4617-9512-DBA260D92707}" destId="{E9D4EB8F-AE03-4945-83A8-D47E40492696}" srcOrd="0" destOrd="0" parTransId="{7035B522-D4BD-4809-BA9B-C264CDF83384}" sibTransId="{935C16C0-1C09-436F-96F0-5D2EDA9392B8}"/>
    <dgm:cxn modelId="{C938447A-F26D-4878-BBE7-133F51F9D5D3}" srcId="{4E97B142-7DB6-4617-9512-DBA260D92707}" destId="{57F59863-38FE-458E-9484-179CE0DD9B2E}" srcOrd="1" destOrd="0" parTransId="{68DC27F0-164F-4B42-B2C7-68143C87845E}" sibTransId="{F41AE524-9F9C-4873-B14F-3D9A2ABDB83F}"/>
    <dgm:cxn modelId="{AED0D2D7-1C84-47EA-9AA7-7E25EC73612E}" type="presOf" srcId="{4E97B142-7DB6-4617-9512-DBA260D92707}" destId="{71D2795F-277D-4555-911F-9AA1F1310749}" srcOrd="0" destOrd="0" presId="urn:microsoft.com/office/officeart/2005/8/layout/list1"/>
    <dgm:cxn modelId="{C0127825-488A-46EE-AD19-FDA60B02BACB}" type="presParOf" srcId="{71D2795F-277D-4555-911F-9AA1F1310749}" destId="{4B62F6EF-4985-47AF-8D48-050B7E090415}" srcOrd="0" destOrd="0" presId="urn:microsoft.com/office/officeart/2005/8/layout/list1"/>
    <dgm:cxn modelId="{37EFECAD-3D42-4AFC-B1E9-01B9D768CF0C}" type="presParOf" srcId="{4B62F6EF-4985-47AF-8D48-050B7E090415}" destId="{86B3CAB6-C446-402C-8A28-CE968D8056BF}" srcOrd="0" destOrd="0" presId="urn:microsoft.com/office/officeart/2005/8/layout/list1"/>
    <dgm:cxn modelId="{B74A9940-0482-4956-98BB-E5166E572ACC}" type="presParOf" srcId="{4B62F6EF-4985-47AF-8D48-050B7E090415}" destId="{9407740E-80AD-46C3-932D-A96CBE3E978F}" srcOrd="1" destOrd="0" presId="urn:microsoft.com/office/officeart/2005/8/layout/list1"/>
    <dgm:cxn modelId="{8B219506-EA0D-4D79-9414-406F99BC0187}" type="presParOf" srcId="{71D2795F-277D-4555-911F-9AA1F1310749}" destId="{188051F6-FD79-41FA-A1A5-30A8DE163524}" srcOrd="1" destOrd="0" presId="urn:microsoft.com/office/officeart/2005/8/layout/list1"/>
    <dgm:cxn modelId="{624069D6-26CE-4C84-9DFB-AC3E18B76329}" type="presParOf" srcId="{71D2795F-277D-4555-911F-9AA1F1310749}" destId="{001BCB8D-CB24-43BB-A719-8CD5C4768013}" srcOrd="2" destOrd="0" presId="urn:microsoft.com/office/officeart/2005/8/layout/list1"/>
    <dgm:cxn modelId="{B680EB8C-8952-44CE-842D-D36E5258F219}" type="presParOf" srcId="{71D2795F-277D-4555-911F-9AA1F1310749}" destId="{C2EE91E8-3065-41F9-9DC3-E7A81FF8B243}" srcOrd="3" destOrd="0" presId="urn:microsoft.com/office/officeart/2005/8/layout/list1"/>
    <dgm:cxn modelId="{8A9CFF22-EC3B-421C-8C61-2D5E2226BF62}" type="presParOf" srcId="{71D2795F-277D-4555-911F-9AA1F1310749}" destId="{48CAEB42-5F9F-4D36-8070-0640E7675A0C}" srcOrd="4" destOrd="0" presId="urn:microsoft.com/office/officeart/2005/8/layout/list1"/>
    <dgm:cxn modelId="{7DE1D61F-BA21-446A-95D9-4D1813FB7D8B}" type="presParOf" srcId="{48CAEB42-5F9F-4D36-8070-0640E7675A0C}" destId="{FC893831-39F0-40A8-8B4D-84644874A9B4}" srcOrd="0" destOrd="0" presId="urn:microsoft.com/office/officeart/2005/8/layout/list1"/>
    <dgm:cxn modelId="{A2A13275-0ACB-4808-BB2F-12E494B2BE34}" type="presParOf" srcId="{48CAEB42-5F9F-4D36-8070-0640E7675A0C}" destId="{8498866B-155C-4068-B470-387F6FC773F2}" srcOrd="1" destOrd="0" presId="urn:microsoft.com/office/officeart/2005/8/layout/list1"/>
    <dgm:cxn modelId="{49F04FF7-D4E1-45FC-9D59-10FAE02170B9}" type="presParOf" srcId="{71D2795F-277D-4555-911F-9AA1F1310749}" destId="{A0C689E4-E1CE-44EA-838F-D8458250016D}" srcOrd="5" destOrd="0" presId="urn:microsoft.com/office/officeart/2005/8/layout/list1"/>
    <dgm:cxn modelId="{E5BD7A29-7203-469B-A58E-9CA19FCF8DA2}" type="presParOf" srcId="{71D2795F-277D-4555-911F-9AA1F1310749}" destId="{0AFAFEEE-1E5F-4D9E-B2C1-C303F7A3FDC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0733199-AA0F-4E9F-8099-4165C9CA210A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D0299E-D2A5-4FD5-9AD9-2D1938092B98}">
      <dgm:prSet phldrT="[Text]"/>
      <dgm:spPr/>
      <dgm:t>
        <a:bodyPr/>
        <a:lstStyle/>
        <a:p>
          <a:r>
            <a:rPr lang="en-US" dirty="0"/>
            <a:t>who</a:t>
          </a:r>
        </a:p>
      </dgm:t>
    </dgm:pt>
    <dgm:pt modelId="{317729A2-8939-4796-8515-7B763E84839A}" type="parTrans" cxnId="{B6DF26E5-7EF4-4561-BA55-3A005512C4EC}">
      <dgm:prSet/>
      <dgm:spPr/>
      <dgm:t>
        <a:bodyPr/>
        <a:lstStyle/>
        <a:p>
          <a:endParaRPr lang="en-US"/>
        </a:p>
      </dgm:t>
    </dgm:pt>
    <dgm:pt modelId="{3FF842C9-76C2-4C51-B0D8-8C588B14ECED}" type="sibTrans" cxnId="{B6DF26E5-7EF4-4561-BA55-3A005512C4EC}">
      <dgm:prSet/>
      <dgm:spPr/>
      <dgm:t>
        <a:bodyPr/>
        <a:lstStyle/>
        <a:p>
          <a:endParaRPr lang="en-US"/>
        </a:p>
      </dgm:t>
    </dgm:pt>
    <dgm:pt modelId="{203E379C-6E8E-4938-99A6-DA70C9EB9A20}">
      <dgm:prSet phldrT="[Text]"/>
      <dgm:spPr/>
      <dgm:t>
        <a:bodyPr/>
        <a:lstStyle/>
        <a:p>
          <a:r>
            <a:rPr lang="en-US" dirty="0"/>
            <a:t>whom</a:t>
          </a:r>
        </a:p>
      </dgm:t>
    </dgm:pt>
    <dgm:pt modelId="{5B383DA2-6194-484B-9B17-A32C70B3670B}" type="parTrans" cxnId="{B55F2ACC-80D3-4D56-AF4C-DFBB55C11356}">
      <dgm:prSet/>
      <dgm:spPr/>
      <dgm:t>
        <a:bodyPr/>
        <a:lstStyle/>
        <a:p>
          <a:endParaRPr lang="en-US"/>
        </a:p>
      </dgm:t>
    </dgm:pt>
    <dgm:pt modelId="{36631D8F-E914-4A9B-BFBF-8819421D1B9D}" type="sibTrans" cxnId="{B55F2ACC-80D3-4D56-AF4C-DFBB55C11356}">
      <dgm:prSet/>
      <dgm:spPr/>
      <dgm:t>
        <a:bodyPr/>
        <a:lstStyle/>
        <a:p>
          <a:endParaRPr lang="en-US"/>
        </a:p>
      </dgm:t>
    </dgm:pt>
    <dgm:pt modelId="{7140148B-434F-4F7A-94A1-E4BB07DF0AD2}">
      <dgm:prSet phldrT="[Text]"/>
      <dgm:spPr/>
      <dgm:t>
        <a:bodyPr/>
        <a:lstStyle/>
        <a:p>
          <a:r>
            <a:rPr lang="en-US" dirty="0"/>
            <a:t>whose</a:t>
          </a:r>
        </a:p>
      </dgm:t>
    </dgm:pt>
    <dgm:pt modelId="{A615FFB2-99F3-4F1F-9EE3-562BA9F9B858}" type="parTrans" cxnId="{2A034CA8-C2AE-4BA8-957E-663F9BB34A3E}">
      <dgm:prSet/>
      <dgm:spPr/>
      <dgm:t>
        <a:bodyPr/>
        <a:lstStyle/>
        <a:p>
          <a:endParaRPr lang="en-US"/>
        </a:p>
      </dgm:t>
    </dgm:pt>
    <dgm:pt modelId="{4C15EE0B-A4AB-4D4A-B530-2DEE4581F07A}" type="sibTrans" cxnId="{2A034CA8-C2AE-4BA8-957E-663F9BB34A3E}">
      <dgm:prSet/>
      <dgm:spPr/>
      <dgm:t>
        <a:bodyPr/>
        <a:lstStyle/>
        <a:p>
          <a:endParaRPr lang="en-US"/>
        </a:p>
      </dgm:t>
    </dgm:pt>
    <dgm:pt modelId="{4F86A84E-33E2-41E5-BD08-286AB2CBBAAF}">
      <dgm:prSet phldrT="[Text]"/>
      <dgm:spPr/>
      <dgm:t>
        <a:bodyPr/>
        <a:lstStyle/>
        <a:p>
          <a:r>
            <a:rPr lang="en-US" dirty="0"/>
            <a:t>that</a:t>
          </a:r>
        </a:p>
      </dgm:t>
    </dgm:pt>
    <dgm:pt modelId="{E2A5A51A-F550-414F-82F7-2AA090ABF2D1}" type="parTrans" cxnId="{80F8B85B-0898-4903-9DE7-2817CD62511E}">
      <dgm:prSet/>
      <dgm:spPr/>
      <dgm:t>
        <a:bodyPr/>
        <a:lstStyle/>
        <a:p>
          <a:endParaRPr lang="en-US"/>
        </a:p>
      </dgm:t>
    </dgm:pt>
    <dgm:pt modelId="{AE3A0E8A-72D0-41F3-A1F4-45CE66D31D29}" type="sibTrans" cxnId="{80F8B85B-0898-4903-9DE7-2817CD62511E}">
      <dgm:prSet/>
      <dgm:spPr/>
      <dgm:t>
        <a:bodyPr/>
        <a:lstStyle/>
        <a:p>
          <a:endParaRPr lang="en-US"/>
        </a:p>
      </dgm:t>
    </dgm:pt>
    <dgm:pt modelId="{C4D88BF1-D11A-4D10-BD1F-01E990D53E8F}">
      <dgm:prSet/>
      <dgm:spPr/>
      <dgm:t>
        <a:bodyPr/>
        <a:lstStyle/>
        <a:p>
          <a:r>
            <a:rPr lang="en-US" dirty="0"/>
            <a:t>which</a:t>
          </a:r>
        </a:p>
      </dgm:t>
    </dgm:pt>
    <dgm:pt modelId="{5105AD98-23D3-4248-B8A6-2E1EF4E62F22}" type="parTrans" cxnId="{C9DA9CEE-6D93-4367-8B1D-77FC1D7BE609}">
      <dgm:prSet/>
      <dgm:spPr/>
      <dgm:t>
        <a:bodyPr/>
        <a:lstStyle/>
        <a:p>
          <a:endParaRPr lang="en-US"/>
        </a:p>
      </dgm:t>
    </dgm:pt>
    <dgm:pt modelId="{B2676DA6-94F1-47A5-8954-13E489100BB1}" type="sibTrans" cxnId="{C9DA9CEE-6D93-4367-8B1D-77FC1D7BE609}">
      <dgm:prSet/>
      <dgm:spPr/>
      <dgm:t>
        <a:bodyPr/>
        <a:lstStyle/>
        <a:p>
          <a:endParaRPr lang="en-US"/>
        </a:p>
      </dgm:t>
    </dgm:pt>
    <dgm:pt modelId="{07787726-1131-42D0-AE10-0F8A0E104635}">
      <dgm:prSet/>
      <dgm:spPr/>
      <dgm:t>
        <a:bodyPr/>
        <a:lstStyle/>
        <a:p>
          <a:r>
            <a:rPr lang="en-US" u="none" dirty="0"/>
            <a:t>where</a:t>
          </a:r>
        </a:p>
      </dgm:t>
    </dgm:pt>
    <dgm:pt modelId="{7DAEF7A7-50D7-43D3-8E4D-FF41AA800627}" type="parTrans" cxnId="{549E92EE-122A-4382-A308-EA650736876F}">
      <dgm:prSet/>
      <dgm:spPr/>
      <dgm:t>
        <a:bodyPr/>
        <a:lstStyle/>
        <a:p>
          <a:endParaRPr lang="en-US"/>
        </a:p>
      </dgm:t>
    </dgm:pt>
    <dgm:pt modelId="{22DD20F4-A02E-4F8C-A893-B31B0888F182}" type="sibTrans" cxnId="{549E92EE-122A-4382-A308-EA650736876F}">
      <dgm:prSet/>
      <dgm:spPr/>
      <dgm:t>
        <a:bodyPr/>
        <a:lstStyle/>
        <a:p>
          <a:endParaRPr lang="en-US"/>
        </a:p>
      </dgm:t>
    </dgm:pt>
    <dgm:pt modelId="{5B7DA2E5-03E1-448F-BF4C-3C41786C2F92}">
      <dgm:prSet/>
      <dgm:spPr/>
      <dgm:t>
        <a:bodyPr/>
        <a:lstStyle/>
        <a:p>
          <a:r>
            <a:rPr lang="en-US" dirty="0"/>
            <a:t>when</a:t>
          </a:r>
        </a:p>
      </dgm:t>
    </dgm:pt>
    <dgm:pt modelId="{10F4BFEC-EA84-43C7-ACCF-2E8D0BF51076}" type="parTrans" cxnId="{2009441A-6782-42CA-A3F4-D57CBCE267B4}">
      <dgm:prSet/>
      <dgm:spPr/>
      <dgm:t>
        <a:bodyPr/>
        <a:lstStyle/>
        <a:p>
          <a:endParaRPr lang="en-US"/>
        </a:p>
      </dgm:t>
    </dgm:pt>
    <dgm:pt modelId="{7854DC38-E8E5-499D-A853-1F85AC819B51}" type="sibTrans" cxnId="{2009441A-6782-42CA-A3F4-D57CBCE267B4}">
      <dgm:prSet/>
      <dgm:spPr/>
      <dgm:t>
        <a:bodyPr/>
        <a:lstStyle/>
        <a:p>
          <a:endParaRPr lang="en-US"/>
        </a:p>
      </dgm:t>
    </dgm:pt>
    <dgm:pt modelId="{BDBAC3E9-A027-4BA8-B7DC-6B8D8461C398}" type="pres">
      <dgm:prSet presAssocID="{00733199-AA0F-4E9F-8099-4165C9CA210A}" presName="cycle" presStyleCnt="0">
        <dgm:presLayoutVars>
          <dgm:dir/>
          <dgm:resizeHandles val="exact"/>
        </dgm:presLayoutVars>
      </dgm:prSet>
      <dgm:spPr/>
    </dgm:pt>
    <dgm:pt modelId="{924F0E14-A94F-4875-BC2F-FA98C5257F46}" type="pres">
      <dgm:prSet presAssocID="{1BD0299E-D2A5-4FD5-9AD9-2D1938092B98}" presName="node" presStyleLbl="node1" presStyleIdx="0" presStyleCnt="7">
        <dgm:presLayoutVars>
          <dgm:bulletEnabled val="1"/>
        </dgm:presLayoutVars>
      </dgm:prSet>
      <dgm:spPr/>
    </dgm:pt>
    <dgm:pt modelId="{A01B8A4A-E2C7-4BD6-8081-C123C70A0A96}" type="pres">
      <dgm:prSet presAssocID="{1BD0299E-D2A5-4FD5-9AD9-2D1938092B98}" presName="spNode" presStyleCnt="0"/>
      <dgm:spPr/>
    </dgm:pt>
    <dgm:pt modelId="{97255FF8-2462-4B0B-BEE6-A5D173AF5132}" type="pres">
      <dgm:prSet presAssocID="{3FF842C9-76C2-4C51-B0D8-8C588B14ECED}" presName="sibTrans" presStyleLbl="sibTrans1D1" presStyleIdx="0" presStyleCnt="7"/>
      <dgm:spPr/>
    </dgm:pt>
    <dgm:pt modelId="{6AB50E8F-753B-44E6-A848-056C5E25CA9E}" type="pres">
      <dgm:prSet presAssocID="{203E379C-6E8E-4938-99A6-DA70C9EB9A20}" presName="node" presStyleLbl="node1" presStyleIdx="1" presStyleCnt="7">
        <dgm:presLayoutVars>
          <dgm:bulletEnabled val="1"/>
        </dgm:presLayoutVars>
      </dgm:prSet>
      <dgm:spPr/>
    </dgm:pt>
    <dgm:pt modelId="{13A90E58-3DF5-4DB9-AEDC-C203CED82FF6}" type="pres">
      <dgm:prSet presAssocID="{203E379C-6E8E-4938-99A6-DA70C9EB9A20}" presName="spNode" presStyleCnt="0"/>
      <dgm:spPr/>
    </dgm:pt>
    <dgm:pt modelId="{0F7847BB-3598-4EB8-9B61-A2C5ACC6C71E}" type="pres">
      <dgm:prSet presAssocID="{36631D8F-E914-4A9B-BFBF-8819421D1B9D}" presName="sibTrans" presStyleLbl="sibTrans1D1" presStyleIdx="1" presStyleCnt="7"/>
      <dgm:spPr/>
    </dgm:pt>
    <dgm:pt modelId="{EEE99236-D7CF-404C-B4B0-594A8CB13787}" type="pres">
      <dgm:prSet presAssocID="{7140148B-434F-4F7A-94A1-E4BB07DF0AD2}" presName="node" presStyleLbl="node1" presStyleIdx="2" presStyleCnt="7">
        <dgm:presLayoutVars>
          <dgm:bulletEnabled val="1"/>
        </dgm:presLayoutVars>
      </dgm:prSet>
      <dgm:spPr/>
    </dgm:pt>
    <dgm:pt modelId="{C3571DF6-BFAF-434B-A946-BD971EEF38F0}" type="pres">
      <dgm:prSet presAssocID="{7140148B-434F-4F7A-94A1-E4BB07DF0AD2}" presName="spNode" presStyleCnt="0"/>
      <dgm:spPr/>
    </dgm:pt>
    <dgm:pt modelId="{D34E2133-4C9A-4BA3-BE47-438B13FE65BF}" type="pres">
      <dgm:prSet presAssocID="{4C15EE0B-A4AB-4D4A-B530-2DEE4581F07A}" presName="sibTrans" presStyleLbl="sibTrans1D1" presStyleIdx="2" presStyleCnt="7"/>
      <dgm:spPr/>
    </dgm:pt>
    <dgm:pt modelId="{628C4FD9-7887-4A35-A559-A2AF4D643522}" type="pres">
      <dgm:prSet presAssocID="{4F86A84E-33E2-41E5-BD08-286AB2CBBAAF}" presName="node" presStyleLbl="node1" presStyleIdx="3" presStyleCnt="7">
        <dgm:presLayoutVars>
          <dgm:bulletEnabled val="1"/>
        </dgm:presLayoutVars>
      </dgm:prSet>
      <dgm:spPr/>
    </dgm:pt>
    <dgm:pt modelId="{9D5CBCD6-41D1-48B3-9CB1-B4D815B7FD9F}" type="pres">
      <dgm:prSet presAssocID="{4F86A84E-33E2-41E5-BD08-286AB2CBBAAF}" presName="spNode" presStyleCnt="0"/>
      <dgm:spPr/>
    </dgm:pt>
    <dgm:pt modelId="{B93F5832-325A-417C-80AA-1B38EA9CAC18}" type="pres">
      <dgm:prSet presAssocID="{AE3A0E8A-72D0-41F3-A1F4-45CE66D31D29}" presName="sibTrans" presStyleLbl="sibTrans1D1" presStyleIdx="3" presStyleCnt="7"/>
      <dgm:spPr/>
    </dgm:pt>
    <dgm:pt modelId="{A1717335-BE7A-4BBE-A43C-97AA99A2F280}" type="pres">
      <dgm:prSet presAssocID="{C4D88BF1-D11A-4D10-BD1F-01E990D53E8F}" presName="node" presStyleLbl="node1" presStyleIdx="4" presStyleCnt="7">
        <dgm:presLayoutVars>
          <dgm:bulletEnabled val="1"/>
        </dgm:presLayoutVars>
      </dgm:prSet>
      <dgm:spPr/>
    </dgm:pt>
    <dgm:pt modelId="{52B78F93-323E-415B-AC58-C6E8B2311958}" type="pres">
      <dgm:prSet presAssocID="{C4D88BF1-D11A-4D10-BD1F-01E990D53E8F}" presName="spNode" presStyleCnt="0"/>
      <dgm:spPr/>
    </dgm:pt>
    <dgm:pt modelId="{80A7F95F-AF6B-45DC-B05A-310BBF6DD4C3}" type="pres">
      <dgm:prSet presAssocID="{B2676DA6-94F1-47A5-8954-13E489100BB1}" presName="sibTrans" presStyleLbl="sibTrans1D1" presStyleIdx="4" presStyleCnt="7"/>
      <dgm:spPr/>
    </dgm:pt>
    <dgm:pt modelId="{E0E01489-A5C9-46DA-89A0-7EC2D1349651}" type="pres">
      <dgm:prSet presAssocID="{07787726-1131-42D0-AE10-0F8A0E104635}" presName="node" presStyleLbl="node1" presStyleIdx="5" presStyleCnt="7">
        <dgm:presLayoutVars>
          <dgm:bulletEnabled val="1"/>
        </dgm:presLayoutVars>
      </dgm:prSet>
      <dgm:spPr/>
    </dgm:pt>
    <dgm:pt modelId="{18B8778B-7565-40BB-8E68-7573FC562D2F}" type="pres">
      <dgm:prSet presAssocID="{07787726-1131-42D0-AE10-0F8A0E104635}" presName="spNode" presStyleCnt="0"/>
      <dgm:spPr/>
    </dgm:pt>
    <dgm:pt modelId="{C937D012-BA77-4F49-8AC5-E915A7C5BA66}" type="pres">
      <dgm:prSet presAssocID="{22DD20F4-A02E-4F8C-A893-B31B0888F182}" presName="sibTrans" presStyleLbl="sibTrans1D1" presStyleIdx="5" presStyleCnt="7"/>
      <dgm:spPr/>
    </dgm:pt>
    <dgm:pt modelId="{ADDA8E56-28AF-4ACF-8BF5-112D71953A2A}" type="pres">
      <dgm:prSet presAssocID="{5B7DA2E5-03E1-448F-BF4C-3C41786C2F92}" presName="node" presStyleLbl="node1" presStyleIdx="6" presStyleCnt="7">
        <dgm:presLayoutVars>
          <dgm:bulletEnabled val="1"/>
        </dgm:presLayoutVars>
      </dgm:prSet>
      <dgm:spPr/>
    </dgm:pt>
    <dgm:pt modelId="{1015DF06-A4BC-46EB-A698-0125963CB568}" type="pres">
      <dgm:prSet presAssocID="{5B7DA2E5-03E1-448F-BF4C-3C41786C2F92}" presName="spNode" presStyleCnt="0"/>
      <dgm:spPr/>
    </dgm:pt>
    <dgm:pt modelId="{12DC3036-6E0A-410C-9C29-A9AF1939F8AD}" type="pres">
      <dgm:prSet presAssocID="{7854DC38-E8E5-499D-A853-1F85AC819B51}" presName="sibTrans" presStyleLbl="sibTrans1D1" presStyleIdx="6" presStyleCnt="7"/>
      <dgm:spPr/>
    </dgm:pt>
  </dgm:ptLst>
  <dgm:cxnLst>
    <dgm:cxn modelId="{A479390A-A033-4534-8562-FC9AFD1116E8}" type="presOf" srcId="{203E379C-6E8E-4938-99A6-DA70C9EB9A20}" destId="{6AB50E8F-753B-44E6-A848-056C5E25CA9E}" srcOrd="0" destOrd="0" presId="urn:microsoft.com/office/officeart/2005/8/layout/cycle6"/>
    <dgm:cxn modelId="{2009441A-6782-42CA-A3F4-D57CBCE267B4}" srcId="{00733199-AA0F-4E9F-8099-4165C9CA210A}" destId="{5B7DA2E5-03E1-448F-BF4C-3C41786C2F92}" srcOrd="6" destOrd="0" parTransId="{10F4BFEC-EA84-43C7-ACCF-2E8D0BF51076}" sibTransId="{7854DC38-E8E5-499D-A853-1F85AC819B51}"/>
    <dgm:cxn modelId="{80FAFF26-ED63-4A96-9B1D-EB880C47A880}" type="presOf" srcId="{7140148B-434F-4F7A-94A1-E4BB07DF0AD2}" destId="{EEE99236-D7CF-404C-B4B0-594A8CB13787}" srcOrd="0" destOrd="0" presId="urn:microsoft.com/office/officeart/2005/8/layout/cycle6"/>
    <dgm:cxn modelId="{806A3D39-0AE5-4AF4-A6BE-5CB3C61D56A6}" type="presOf" srcId="{07787726-1131-42D0-AE10-0F8A0E104635}" destId="{E0E01489-A5C9-46DA-89A0-7EC2D1349651}" srcOrd="0" destOrd="0" presId="urn:microsoft.com/office/officeart/2005/8/layout/cycle6"/>
    <dgm:cxn modelId="{3408413B-E35A-4C30-A352-31200CF0511A}" type="presOf" srcId="{22DD20F4-A02E-4F8C-A893-B31B0888F182}" destId="{C937D012-BA77-4F49-8AC5-E915A7C5BA66}" srcOrd="0" destOrd="0" presId="urn:microsoft.com/office/officeart/2005/8/layout/cycle6"/>
    <dgm:cxn modelId="{12DB003C-1ACA-4EE4-82DD-EFE4D28B121D}" type="presOf" srcId="{AE3A0E8A-72D0-41F3-A1F4-45CE66D31D29}" destId="{B93F5832-325A-417C-80AA-1B38EA9CAC18}" srcOrd="0" destOrd="0" presId="urn:microsoft.com/office/officeart/2005/8/layout/cycle6"/>
    <dgm:cxn modelId="{7B052540-C39F-4593-B87F-FC81E029FC46}" type="presOf" srcId="{36631D8F-E914-4A9B-BFBF-8819421D1B9D}" destId="{0F7847BB-3598-4EB8-9B61-A2C5ACC6C71E}" srcOrd="0" destOrd="0" presId="urn:microsoft.com/office/officeart/2005/8/layout/cycle6"/>
    <dgm:cxn modelId="{80F8B85B-0898-4903-9DE7-2817CD62511E}" srcId="{00733199-AA0F-4E9F-8099-4165C9CA210A}" destId="{4F86A84E-33E2-41E5-BD08-286AB2CBBAAF}" srcOrd="3" destOrd="0" parTransId="{E2A5A51A-F550-414F-82F7-2AA090ABF2D1}" sibTransId="{AE3A0E8A-72D0-41F3-A1F4-45CE66D31D29}"/>
    <dgm:cxn modelId="{793F0977-8D0B-4803-89DE-5029A2154DA8}" type="presOf" srcId="{4F86A84E-33E2-41E5-BD08-286AB2CBBAAF}" destId="{628C4FD9-7887-4A35-A559-A2AF4D643522}" srcOrd="0" destOrd="0" presId="urn:microsoft.com/office/officeart/2005/8/layout/cycle6"/>
    <dgm:cxn modelId="{A30BBF82-44E6-44DB-9A71-C9D00D222FA2}" type="presOf" srcId="{B2676DA6-94F1-47A5-8954-13E489100BB1}" destId="{80A7F95F-AF6B-45DC-B05A-310BBF6DD4C3}" srcOrd="0" destOrd="0" presId="urn:microsoft.com/office/officeart/2005/8/layout/cycle6"/>
    <dgm:cxn modelId="{4F0B1D9A-B861-4CE3-A67B-1145FB146DBF}" type="presOf" srcId="{00733199-AA0F-4E9F-8099-4165C9CA210A}" destId="{BDBAC3E9-A027-4BA8-B7DC-6B8D8461C398}" srcOrd="0" destOrd="0" presId="urn:microsoft.com/office/officeart/2005/8/layout/cycle6"/>
    <dgm:cxn modelId="{2A034CA8-C2AE-4BA8-957E-663F9BB34A3E}" srcId="{00733199-AA0F-4E9F-8099-4165C9CA210A}" destId="{7140148B-434F-4F7A-94A1-E4BB07DF0AD2}" srcOrd="2" destOrd="0" parTransId="{A615FFB2-99F3-4F1F-9EE3-562BA9F9B858}" sibTransId="{4C15EE0B-A4AB-4D4A-B530-2DEE4581F07A}"/>
    <dgm:cxn modelId="{C6364CBD-EF60-4A90-8438-046290EB3AEB}" type="presOf" srcId="{C4D88BF1-D11A-4D10-BD1F-01E990D53E8F}" destId="{A1717335-BE7A-4BBE-A43C-97AA99A2F280}" srcOrd="0" destOrd="0" presId="urn:microsoft.com/office/officeart/2005/8/layout/cycle6"/>
    <dgm:cxn modelId="{5A7510C0-233C-4D32-9684-275292CE81B7}" type="presOf" srcId="{5B7DA2E5-03E1-448F-BF4C-3C41786C2F92}" destId="{ADDA8E56-28AF-4ACF-8BF5-112D71953A2A}" srcOrd="0" destOrd="0" presId="urn:microsoft.com/office/officeart/2005/8/layout/cycle6"/>
    <dgm:cxn modelId="{3C8E47C5-2ECC-4B83-9FCA-E5D1A31D283F}" type="presOf" srcId="{7854DC38-E8E5-499D-A853-1F85AC819B51}" destId="{12DC3036-6E0A-410C-9C29-A9AF1939F8AD}" srcOrd="0" destOrd="0" presId="urn:microsoft.com/office/officeart/2005/8/layout/cycle6"/>
    <dgm:cxn modelId="{B55F2ACC-80D3-4D56-AF4C-DFBB55C11356}" srcId="{00733199-AA0F-4E9F-8099-4165C9CA210A}" destId="{203E379C-6E8E-4938-99A6-DA70C9EB9A20}" srcOrd="1" destOrd="0" parTransId="{5B383DA2-6194-484B-9B17-A32C70B3670B}" sibTransId="{36631D8F-E914-4A9B-BFBF-8819421D1B9D}"/>
    <dgm:cxn modelId="{B6DF26E5-7EF4-4561-BA55-3A005512C4EC}" srcId="{00733199-AA0F-4E9F-8099-4165C9CA210A}" destId="{1BD0299E-D2A5-4FD5-9AD9-2D1938092B98}" srcOrd="0" destOrd="0" parTransId="{317729A2-8939-4796-8515-7B763E84839A}" sibTransId="{3FF842C9-76C2-4C51-B0D8-8C588B14ECED}"/>
    <dgm:cxn modelId="{60CB26EB-D717-4B76-9276-A073F576C3D7}" type="presOf" srcId="{3FF842C9-76C2-4C51-B0D8-8C588B14ECED}" destId="{97255FF8-2462-4B0B-BEE6-A5D173AF5132}" srcOrd="0" destOrd="0" presId="urn:microsoft.com/office/officeart/2005/8/layout/cycle6"/>
    <dgm:cxn modelId="{549E92EE-122A-4382-A308-EA650736876F}" srcId="{00733199-AA0F-4E9F-8099-4165C9CA210A}" destId="{07787726-1131-42D0-AE10-0F8A0E104635}" srcOrd="5" destOrd="0" parTransId="{7DAEF7A7-50D7-43D3-8E4D-FF41AA800627}" sibTransId="{22DD20F4-A02E-4F8C-A893-B31B0888F182}"/>
    <dgm:cxn modelId="{C9DA9CEE-6D93-4367-8B1D-77FC1D7BE609}" srcId="{00733199-AA0F-4E9F-8099-4165C9CA210A}" destId="{C4D88BF1-D11A-4D10-BD1F-01E990D53E8F}" srcOrd="4" destOrd="0" parTransId="{5105AD98-23D3-4248-B8A6-2E1EF4E62F22}" sibTransId="{B2676DA6-94F1-47A5-8954-13E489100BB1}"/>
    <dgm:cxn modelId="{F27F86F8-9B5F-4FD6-95F3-B10987DD5623}" type="presOf" srcId="{4C15EE0B-A4AB-4D4A-B530-2DEE4581F07A}" destId="{D34E2133-4C9A-4BA3-BE47-438B13FE65BF}" srcOrd="0" destOrd="0" presId="urn:microsoft.com/office/officeart/2005/8/layout/cycle6"/>
    <dgm:cxn modelId="{B637C6F8-A222-470C-B2C4-12818DB40401}" type="presOf" srcId="{1BD0299E-D2A5-4FD5-9AD9-2D1938092B98}" destId="{924F0E14-A94F-4875-BC2F-FA98C5257F46}" srcOrd="0" destOrd="0" presId="urn:microsoft.com/office/officeart/2005/8/layout/cycle6"/>
    <dgm:cxn modelId="{36A0BFFD-35C3-4665-BCCF-601089ECAE89}" type="presParOf" srcId="{BDBAC3E9-A027-4BA8-B7DC-6B8D8461C398}" destId="{924F0E14-A94F-4875-BC2F-FA98C5257F46}" srcOrd="0" destOrd="0" presId="urn:microsoft.com/office/officeart/2005/8/layout/cycle6"/>
    <dgm:cxn modelId="{61D2E7CB-B388-4662-8076-264249BCBAB7}" type="presParOf" srcId="{BDBAC3E9-A027-4BA8-B7DC-6B8D8461C398}" destId="{A01B8A4A-E2C7-4BD6-8081-C123C70A0A96}" srcOrd="1" destOrd="0" presId="urn:microsoft.com/office/officeart/2005/8/layout/cycle6"/>
    <dgm:cxn modelId="{617FF77F-73A2-41A8-B1A0-3CF80BCAD8E4}" type="presParOf" srcId="{BDBAC3E9-A027-4BA8-B7DC-6B8D8461C398}" destId="{97255FF8-2462-4B0B-BEE6-A5D173AF5132}" srcOrd="2" destOrd="0" presId="urn:microsoft.com/office/officeart/2005/8/layout/cycle6"/>
    <dgm:cxn modelId="{61604EF2-43BF-4802-8D8E-3152C105BF2C}" type="presParOf" srcId="{BDBAC3E9-A027-4BA8-B7DC-6B8D8461C398}" destId="{6AB50E8F-753B-44E6-A848-056C5E25CA9E}" srcOrd="3" destOrd="0" presId="urn:microsoft.com/office/officeart/2005/8/layout/cycle6"/>
    <dgm:cxn modelId="{99574A34-3254-4123-A6E6-B461C2AFBB3F}" type="presParOf" srcId="{BDBAC3E9-A027-4BA8-B7DC-6B8D8461C398}" destId="{13A90E58-3DF5-4DB9-AEDC-C203CED82FF6}" srcOrd="4" destOrd="0" presId="urn:microsoft.com/office/officeart/2005/8/layout/cycle6"/>
    <dgm:cxn modelId="{062D0E6A-8FBA-4932-A49E-AFC1F8559E28}" type="presParOf" srcId="{BDBAC3E9-A027-4BA8-B7DC-6B8D8461C398}" destId="{0F7847BB-3598-4EB8-9B61-A2C5ACC6C71E}" srcOrd="5" destOrd="0" presId="urn:microsoft.com/office/officeart/2005/8/layout/cycle6"/>
    <dgm:cxn modelId="{6B8F625E-FA39-46CD-8605-EBE7C6AB8D15}" type="presParOf" srcId="{BDBAC3E9-A027-4BA8-B7DC-6B8D8461C398}" destId="{EEE99236-D7CF-404C-B4B0-594A8CB13787}" srcOrd="6" destOrd="0" presId="urn:microsoft.com/office/officeart/2005/8/layout/cycle6"/>
    <dgm:cxn modelId="{A79EEB6D-1501-4DC2-AB66-49C31933C23F}" type="presParOf" srcId="{BDBAC3E9-A027-4BA8-B7DC-6B8D8461C398}" destId="{C3571DF6-BFAF-434B-A946-BD971EEF38F0}" srcOrd="7" destOrd="0" presId="urn:microsoft.com/office/officeart/2005/8/layout/cycle6"/>
    <dgm:cxn modelId="{2EF2310E-1365-434A-9A8F-9456FF91D32F}" type="presParOf" srcId="{BDBAC3E9-A027-4BA8-B7DC-6B8D8461C398}" destId="{D34E2133-4C9A-4BA3-BE47-438B13FE65BF}" srcOrd="8" destOrd="0" presId="urn:microsoft.com/office/officeart/2005/8/layout/cycle6"/>
    <dgm:cxn modelId="{C9217356-0804-4489-A629-83584AD16DBD}" type="presParOf" srcId="{BDBAC3E9-A027-4BA8-B7DC-6B8D8461C398}" destId="{628C4FD9-7887-4A35-A559-A2AF4D643522}" srcOrd="9" destOrd="0" presId="urn:microsoft.com/office/officeart/2005/8/layout/cycle6"/>
    <dgm:cxn modelId="{B6DED47C-D918-4622-B192-336F609F8DC2}" type="presParOf" srcId="{BDBAC3E9-A027-4BA8-B7DC-6B8D8461C398}" destId="{9D5CBCD6-41D1-48B3-9CB1-B4D815B7FD9F}" srcOrd="10" destOrd="0" presId="urn:microsoft.com/office/officeart/2005/8/layout/cycle6"/>
    <dgm:cxn modelId="{1D088AE1-D1F5-4540-8FA3-60DBF22D62E1}" type="presParOf" srcId="{BDBAC3E9-A027-4BA8-B7DC-6B8D8461C398}" destId="{B93F5832-325A-417C-80AA-1B38EA9CAC18}" srcOrd="11" destOrd="0" presId="urn:microsoft.com/office/officeart/2005/8/layout/cycle6"/>
    <dgm:cxn modelId="{7786A5A3-F5A8-4B84-9989-7BF28E0D9B53}" type="presParOf" srcId="{BDBAC3E9-A027-4BA8-B7DC-6B8D8461C398}" destId="{A1717335-BE7A-4BBE-A43C-97AA99A2F280}" srcOrd="12" destOrd="0" presId="urn:microsoft.com/office/officeart/2005/8/layout/cycle6"/>
    <dgm:cxn modelId="{4440AB29-2442-4A84-8D0D-344C4BBA71CC}" type="presParOf" srcId="{BDBAC3E9-A027-4BA8-B7DC-6B8D8461C398}" destId="{52B78F93-323E-415B-AC58-C6E8B2311958}" srcOrd="13" destOrd="0" presId="urn:microsoft.com/office/officeart/2005/8/layout/cycle6"/>
    <dgm:cxn modelId="{21642FC9-DFC2-4223-A848-DD171F8DFEB6}" type="presParOf" srcId="{BDBAC3E9-A027-4BA8-B7DC-6B8D8461C398}" destId="{80A7F95F-AF6B-45DC-B05A-310BBF6DD4C3}" srcOrd="14" destOrd="0" presId="urn:microsoft.com/office/officeart/2005/8/layout/cycle6"/>
    <dgm:cxn modelId="{120F1461-C5A9-4F42-9F91-EDB03653D318}" type="presParOf" srcId="{BDBAC3E9-A027-4BA8-B7DC-6B8D8461C398}" destId="{E0E01489-A5C9-46DA-89A0-7EC2D1349651}" srcOrd="15" destOrd="0" presId="urn:microsoft.com/office/officeart/2005/8/layout/cycle6"/>
    <dgm:cxn modelId="{64B5DFF5-5B16-4137-91A5-0639261BABCB}" type="presParOf" srcId="{BDBAC3E9-A027-4BA8-B7DC-6B8D8461C398}" destId="{18B8778B-7565-40BB-8E68-7573FC562D2F}" srcOrd="16" destOrd="0" presId="urn:microsoft.com/office/officeart/2005/8/layout/cycle6"/>
    <dgm:cxn modelId="{67FE178E-473B-49B3-AA5E-6DA35D601D64}" type="presParOf" srcId="{BDBAC3E9-A027-4BA8-B7DC-6B8D8461C398}" destId="{C937D012-BA77-4F49-8AC5-E915A7C5BA66}" srcOrd="17" destOrd="0" presId="urn:microsoft.com/office/officeart/2005/8/layout/cycle6"/>
    <dgm:cxn modelId="{47E95466-290D-484A-8F19-BE401C82615D}" type="presParOf" srcId="{BDBAC3E9-A027-4BA8-B7DC-6B8D8461C398}" destId="{ADDA8E56-28AF-4ACF-8BF5-112D71953A2A}" srcOrd="18" destOrd="0" presId="urn:microsoft.com/office/officeart/2005/8/layout/cycle6"/>
    <dgm:cxn modelId="{A1AB7804-3434-417D-AE1F-967EE7F0BFA0}" type="presParOf" srcId="{BDBAC3E9-A027-4BA8-B7DC-6B8D8461C398}" destId="{1015DF06-A4BC-46EB-A698-0125963CB568}" srcOrd="19" destOrd="0" presId="urn:microsoft.com/office/officeart/2005/8/layout/cycle6"/>
    <dgm:cxn modelId="{EA0A9E06-8692-41E2-880F-D8B5889A719A}" type="presParOf" srcId="{BDBAC3E9-A027-4BA8-B7DC-6B8D8461C398}" destId="{12DC3036-6E0A-410C-9C29-A9AF1939F8AD}" srcOrd="20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E97B142-7DB6-4617-9512-DBA260D92707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9D4EB8F-AE03-4945-83A8-D47E40492696}">
      <dgm:prSet phldrT="[Text]"/>
      <dgm:spPr/>
      <dgm:t>
        <a:bodyPr/>
        <a:lstStyle/>
        <a:p>
          <a:r>
            <a:rPr lang="en-US" dirty="0"/>
            <a:t>The </a:t>
          </a:r>
          <a:r>
            <a:rPr lang="en-US" dirty="0">
              <a:solidFill>
                <a:srgbClr val="A54D74"/>
              </a:solidFill>
            </a:rPr>
            <a:t>talented</a:t>
          </a:r>
          <a:r>
            <a:rPr lang="en-US" dirty="0"/>
            <a:t> </a:t>
          </a:r>
          <a:r>
            <a:rPr lang="en-US" dirty="0">
              <a:solidFill>
                <a:schemeClr val="bg1"/>
              </a:solidFill>
            </a:rPr>
            <a:t>student wrote a </a:t>
          </a:r>
          <a:r>
            <a:rPr lang="en-US" dirty="0">
              <a:solidFill>
                <a:srgbClr val="A54D74"/>
              </a:solidFill>
            </a:rPr>
            <a:t>beautiful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/>
            <a:t>poem.</a:t>
          </a:r>
        </a:p>
      </dgm:t>
    </dgm:pt>
    <dgm:pt modelId="{7035B522-D4BD-4809-BA9B-C264CDF83384}" type="parTrans" cxnId="{400FE271-37E1-4E5F-8AF2-FB85743566B0}">
      <dgm:prSet/>
      <dgm:spPr/>
      <dgm:t>
        <a:bodyPr/>
        <a:lstStyle/>
        <a:p>
          <a:endParaRPr lang="en-US"/>
        </a:p>
      </dgm:t>
    </dgm:pt>
    <dgm:pt modelId="{935C16C0-1C09-436F-96F0-5D2EDA9392B8}" type="sibTrans" cxnId="{400FE271-37E1-4E5F-8AF2-FB85743566B0}">
      <dgm:prSet/>
      <dgm:spPr/>
      <dgm:t>
        <a:bodyPr/>
        <a:lstStyle/>
        <a:p>
          <a:endParaRPr lang="en-US"/>
        </a:p>
      </dgm:t>
    </dgm:pt>
    <dgm:pt modelId="{57F59863-38FE-458E-9484-179CE0DD9B2E}">
      <dgm:prSet phldrT="[Text]"/>
      <dgm:spPr/>
      <dgm:t>
        <a:bodyPr/>
        <a:lstStyle/>
        <a:p>
          <a:r>
            <a:rPr lang="en-US" dirty="0"/>
            <a:t>The student </a:t>
          </a:r>
          <a:r>
            <a:rPr lang="en-US" dirty="0">
              <a:solidFill>
                <a:schemeClr val="accent3">
                  <a:lumMod val="75000"/>
                </a:schemeClr>
              </a:solidFill>
            </a:rPr>
            <a:t>who is talented</a:t>
          </a:r>
          <a:r>
            <a:rPr lang="en-US" dirty="0"/>
            <a:t> wrote a poem </a:t>
          </a:r>
          <a:r>
            <a:rPr lang="en-US" dirty="0">
              <a:solidFill>
                <a:schemeClr val="accent3">
                  <a:lumMod val="75000"/>
                </a:schemeClr>
              </a:solidFill>
            </a:rPr>
            <a:t>that was beautiful.</a:t>
          </a:r>
        </a:p>
      </dgm:t>
    </dgm:pt>
    <dgm:pt modelId="{F41AE524-9F9C-4873-B14F-3D9A2ABDB83F}" type="sibTrans" cxnId="{C938447A-F26D-4878-BBE7-133F51F9D5D3}">
      <dgm:prSet/>
      <dgm:spPr/>
      <dgm:t>
        <a:bodyPr/>
        <a:lstStyle/>
        <a:p>
          <a:endParaRPr lang="en-US"/>
        </a:p>
      </dgm:t>
    </dgm:pt>
    <dgm:pt modelId="{68DC27F0-164F-4B42-B2C7-68143C87845E}" type="parTrans" cxnId="{C938447A-F26D-4878-BBE7-133F51F9D5D3}">
      <dgm:prSet/>
      <dgm:spPr/>
      <dgm:t>
        <a:bodyPr/>
        <a:lstStyle/>
        <a:p>
          <a:endParaRPr lang="en-US"/>
        </a:p>
      </dgm:t>
    </dgm:pt>
    <dgm:pt modelId="{71D2795F-277D-4555-911F-9AA1F1310749}" type="pres">
      <dgm:prSet presAssocID="{4E97B142-7DB6-4617-9512-DBA260D92707}" presName="linear" presStyleCnt="0">
        <dgm:presLayoutVars>
          <dgm:dir/>
          <dgm:animLvl val="lvl"/>
          <dgm:resizeHandles val="exact"/>
        </dgm:presLayoutVars>
      </dgm:prSet>
      <dgm:spPr/>
    </dgm:pt>
    <dgm:pt modelId="{4B62F6EF-4985-47AF-8D48-050B7E090415}" type="pres">
      <dgm:prSet presAssocID="{E9D4EB8F-AE03-4945-83A8-D47E40492696}" presName="parentLin" presStyleCnt="0"/>
      <dgm:spPr/>
    </dgm:pt>
    <dgm:pt modelId="{86B3CAB6-C446-402C-8A28-CE968D8056BF}" type="pres">
      <dgm:prSet presAssocID="{E9D4EB8F-AE03-4945-83A8-D47E40492696}" presName="parentLeftMargin" presStyleLbl="node1" presStyleIdx="0" presStyleCnt="2"/>
      <dgm:spPr/>
    </dgm:pt>
    <dgm:pt modelId="{9407740E-80AD-46C3-932D-A96CBE3E978F}" type="pres">
      <dgm:prSet presAssocID="{E9D4EB8F-AE03-4945-83A8-D47E4049269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88051F6-FD79-41FA-A1A5-30A8DE163524}" type="pres">
      <dgm:prSet presAssocID="{E9D4EB8F-AE03-4945-83A8-D47E40492696}" presName="negativeSpace" presStyleCnt="0"/>
      <dgm:spPr/>
    </dgm:pt>
    <dgm:pt modelId="{001BCB8D-CB24-43BB-A719-8CD5C4768013}" type="pres">
      <dgm:prSet presAssocID="{E9D4EB8F-AE03-4945-83A8-D47E40492696}" presName="childText" presStyleLbl="conFgAcc1" presStyleIdx="0" presStyleCnt="2">
        <dgm:presLayoutVars>
          <dgm:bulletEnabled val="1"/>
        </dgm:presLayoutVars>
      </dgm:prSet>
      <dgm:spPr/>
    </dgm:pt>
    <dgm:pt modelId="{C2EE91E8-3065-41F9-9DC3-E7A81FF8B243}" type="pres">
      <dgm:prSet presAssocID="{935C16C0-1C09-436F-96F0-5D2EDA9392B8}" presName="spaceBetweenRectangles" presStyleCnt="0"/>
      <dgm:spPr/>
    </dgm:pt>
    <dgm:pt modelId="{48CAEB42-5F9F-4D36-8070-0640E7675A0C}" type="pres">
      <dgm:prSet presAssocID="{57F59863-38FE-458E-9484-179CE0DD9B2E}" presName="parentLin" presStyleCnt="0"/>
      <dgm:spPr/>
    </dgm:pt>
    <dgm:pt modelId="{FC893831-39F0-40A8-8B4D-84644874A9B4}" type="pres">
      <dgm:prSet presAssocID="{57F59863-38FE-458E-9484-179CE0DD9B2E}" presName="parentLeftMargin" presStyleLbl="node1" presStyleIdx="0" presStyleCnt="2"/>
      <dgm:spPr/>
    </dgm:pt>
    <dgm:pt modelId="{8498866B-155C-4068-B470-387F6FC773F2}" type="pres">
      <dgm:prSet presAssocID="{57F59863-38FE-458E-9484-179CE0DD9B2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0C689E4-E1CE-44EA-838F-D8458250016D}" type="pres">
      <dgm:prSet presAssocID="{57F59863-38FE-458E-9484-179CE0DD9B2E}" presName="negativeSpace" presStyleCnt="0"/>
      <dgm:spPr/>
    </dgm:pt>
    <dgm:pt modelId="{0AFAFEEE-1E5F-4D9E-B2C1-C303F7A3FDCD}" type="pres">
      <dgm:prSet presAssocID="{57F59863-38FE-458E-9484-179CE0DD9B2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D740220-8B39-4036-B3ED-BE3657377952}" type="presOf" srcId="{E9D4EB8F-AE03-4945-83A8-D47E40492696}" destId="{9407740E-80AD-46C3-932D-A96CBE3E978F}" srcOrd="1" destOrd="0" presId="urn:microsoft.com/office/officeart/2005/8/layout/list1"/>
    <dgm:cxn modelId="{F9C4913C-F8A1-4E78-9D7E-9C5903370CC9}" type="presOf" srcId="{E9D4EB8F-AE03-4945-83A8-D47E40492696}" destId="{86B3CAB6-C446-402C-8A28-CE968D8056BF}" srcOrd="0" destOrd="0" presId="urn:microsoft.com/office/officeart/2005/8/layout/list1"/>
    <dgm:cxn modelId="{F1669B5E-A740-420A-B53A-607FFD80272A}" type="presOf" srcId="{57F59863-38FE-458E-9484-179CE0DD9B2E}" destId="{8498866B-155C-4068-B470-387F6FC773F2}" srcOrd="1" destOrd="0" presId="urn:microsoft.com/office/officeart/2005/8/layout/list1"/>
    <dgm:cxn modelId="{B171F35F-A25D-4EC6-AAF6-A0D817EFDDE6}" type="presOf" srcId="{57F59863-38FE-458E-9484-179CE0DD9B2E}" destId="{FC893831-39F0-40A8-8B4D-84644874A9B4}" srcOrd="0" destOrd="0" presId="urn:microsoft.com/office/officeart/2005/8/layout/list1"/>
    <dgm:cxn modelId="{400FE271-37E1-4E5F-8AF2-FB85743566B0}" srcId="{4E97B142-7DB6-4617-9512-DBA260D92707}" destId="{E9D4EB8F-AE03-4945-83A8-D47E40492696}" srcOrd="0" destOrd="0" parTransId="{7035B522-D4BD-4809-BA9B-C264CDF83384}" sibTransId="{935C16C0-1C09-436F-96F0-5D2EDA9392B8}"/>
    <dgm:cxn modelId="{C938447A-F26D-4878-BBE7-133F51F9D5D3}" srcId="{4E97B142-7DB6-4617-9512-DBA260D92707}" destId="{57F59863-38FE-458E-9484-179CE0DD9B2E}" srcOrd="1" destOrd="0" parTransId="{68DC27F0-164F-4B42-B2C7-68143C87845E}" sibTransId="{F41AE524-9F9C-4873-B14F-3D9A2ABDB83F}"/>
    <dgm:cxn modelId="{AED0D2D7-1C84-47EA-9AA7-7E25EC73612E}" type="presOf" srcId="{4E97B142-7DB6-4617-9512-DBA260D92707}" destId="{71D2795F-277D-4555-911F-9AA1F1310749}" srcOrd="0" destOrd="0" presId="urn:microsoft.com/office/officeart/2005/8/layout/list1"/>
    <dgm:cxn modelId="{C0127825-488A-46EE-AD19-FDA60B02BACB}" type="presParOf" srcId="{71D2795F-277D-4555-911F-9AA1F1310749}" destId="{4B62F6EF-4985-47AF-8D48-050B7E090415}" srcOrd="0" destOrd="0" presId="urn:microsoft.com/office/officeart/2005/8/layout/list1"/>
    <dgm:cxn modelId="{37EFECAD-3D42-4AFC-B1E9-01B9D768CF0C}" type="presParOf" srcId="{4B62F6EF-4985-47AF-8D48-050B7E090415}" destId="{86B3CAB6-C446-402C-8A28-CE968D8056BF}" srcOrd="0" destOrd="0" presId="urn:microsoft.com/office/officeart/2005/8/layout/list1"/>
    <dgm:cxn modelId="{B74A9940-0482-4956-98BB-E5166E572ACC}" type="presParOf" srcId="{4B62F6EF-4985-47AF-8D48-050B7E090415}" destId="{9407740E-80AD-46C3-932D-A96CBE3E978F}" srcOrd="1" destOrd="0" presId="urn:microsoft.com/office/officeart/2005/8/layout/list1"/>
    <dgm:cxn modelId="{8B219506-EA0D-4D79-9414-406F99BC0187}" type="presParOf" srcId="{71D2795F-277D-4555-911F-9AA1F1310749}" destId="{188051F6-FD79-41FA-A1A5-30A8DE163524}" srcOrd="1" destOrd="0" presId="urn:microsoft.com/office/officeart/2005/8/layout/list1"/>
    <dgm:cxn modelId="{624069D6-26CE-4C84-9DFB-AC3E18B76329}" type="presParOf" srcId="{71D2795F-277D-4555-911F-9AA1F1310749}" destId="{001BCB8D-CB24-43BB-A719-8CD5C4768013}" srcOrd="2" destOrd="0" presId="urn:microsoft.com/office/officeart/2005/8/layout/list1"/>
    <dgm:cxn modelId="{B680EB8C-8952-44CE-842D-D36E5258F219}" type="presParOf" srcId="{71D2795F-277D-4555-911F-9AA1F1310749}" destId="{C2EE91E8-3065-41F9-9DC3-E7A81FF8B243}" srcOrd="3" destOrd="0" presId="urn:microsoft.com/office/officeart/2005/8/layout/list1"/>
    <dgm:cxn modelId="{8A9CFF22-EC3B-421C-8C61-2D5E2226BF62}" type="presParOf" srcId="{71D2795F-277D-4555-911F-9AA1F1310749}" destId="{48CAEB42-5F9F-4D36-8070-0640E7675A0C}" srcOrd="4" destOrd="0" presId="urn:microsoft.com/office/officeart/2005/8/layout/list1"/>
    <dgm:cxn modelId="{7DE1D61F-BA21-446A-95D9-4D1813FB7D8B}" type="presParOf" srcId="{48CAEB42-5F9F-4D36-8070-0640E7675A0C}" destId="{FC893831-39F0-40A8-8B4D-84644874A9B4}" srcOrd="0" destOrd="0" presId="urn:microsoft.com/office/officeart/2005/8/layout/list1"/>
    <dgm:cxn modelId="{A2A13275-0ACB-4808-BB2F-12E494B2BE34}" type="presParOf" srcId="{48CAEB42-5F9F-4D36-8070-0640E7675A0C}" destId="{8498866B-155C-4068-B470-387F6FC773F2}" srcOrd="1" destOrd="0" presId="urn:microsoft.com/office/officeart/2005/8/layout/list1"/>
    <dgm:cxn modelId="{49F04FF7-D4E1-45FC-9D59-10FAE02170B9}" type="presParOf" srcId="{71D2795F-277D-4555-911F-9AA1F1310749}" destId="{A0C689E4-E1CE-44EA-838F-D8458250016D}" srcOrd="5" destOrd="0" presId="urn:microsoft.com/office/officeart/2005/8/layout/list1"/>
    <dgm:cxn modelId="{E5BD7A29-7203-469B-A58E-9CA19FCF8DA2}" type="presParOf" srcId="{71D2795F-277D-4555-911F-9AA1F1310749}" destId="{0AFAFEEE-1E5F-4D9E-B2C1-C303F7A3FDC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E97B142-7DB6-4617-9512-DBA260D92707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9D4EB8F-AE03-4945-83A8-D47E40492696}">
      <dgm:prSet phldrT="[Text]"/>
      <dgm:spPr/>
      <dgm:t>
        <a:bodyPr/>
        <a:lstStyle/>
        <a:p>
          <a:r>
            <a:rPr lang="en-US" dirty="0"/>
            <a:t>The </a:t>
          </a:r>
          <a:r>
            <a:rPr lang="en-US" dirty="0">
              <a:solidFill>
                <a:srgbClr val="A54D74"/>
              </a:solidFill>
            </a:rPr>
            <a:t>talented</a:t>
          </a:r>
          <a:r>
            <a:rPr lang="en-US" dirty="0"/>
            <a:t> </a:t>
          </a:r>
          <a:r>
            <a:rPr lang="en-US" dirty="0">
              <a:solidFill>
                <a:schemeClr val="bg1"/>
              </a:solidFill>
            </a:rPr>
            <a:t>student wrote a </a:t>
          </a:r>
          <a:r>
            <a:rPr lang="en-US" dirty="0">
              <a:solidFill>
                <a:srgbClr val="A54D74"/>
              </a:solidFill>
            </a:rPr>
            <a:t>beautiful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/>
            <a:t>poem.</a:t>
          </a:r>
        </a:p>
      </dgm:t>
    </dgm:pt>
    <dgm:pt modelId="{7035B522-D4BD-4809-BA9B-C264CDF83384}" type="parTrans" cxnId="{400FE271-37E1-4E5F-8AF2-FB85743566B0}">
      <dgm:prSet/>
      <dgm:spPr/>
      <dgm:t>
        <a:bodyPr/>
        <a:lstStyle/>
        <a:p>
          <a:endParaRPr lang="en-US"/>
        </a:p>
      </dgm:t>
    </dgm:pt>
    <dgm:pt modelId="{935C16C0-1C09-436F-96F0-5D2EDA9392B8}" type="sibTrans" cxnId="{400FE271-37E1-4E5F-8AF2-FB85743566B0}">
      <dgm:prSet/>
      <dgm:spPr/>
      <dgm:t>
        <a:bodyPr/>
        <a:lstStyle/>
        <a:p>
          <a:endParaRPr lang="en-US"/>
        </a:p>
      </dgm:t>
    </dgm:pt>
    <dgm:pt modelId="{57F59863-38FE-458E-9484-179CE0DD9B2E}">
      <dgm:prSet phldrT="[Text]"/>
      <dgm:spPr/>
      <dgm:t>
        <a:bodyPr/>
        <a:lstStyle/>
        <a:p>
          <a:r>
            <a:rPr lang="en-US" dirty="0"/>
            <a:t>The student </a:t>
          </a:r>
          <a:r>
            <a:rPr lang="en-US" dirty="0">
              <a:solidFill>
                <a:schemeClr val="accent3">
                  <a:lumMod val="75000"/>
                </a:schemeClr>
              </a:solidFill>
            </a:rPr>
            <a:t>who is talented</a:t>
          </a:r>
          <a:r>
            <a:rPr lang="en-US" dirty="0"/>
            <a:t> wrote a poem </a:t>
          </a:r>
          <a:r>
            <a:rPr lang="en-US" dirty="0">
              <a:solidFill>
                <a:schemeClr val="accent3">
                  <a:lumMod val="75000"/>
                </a:schemeClr>
              </a:solidFill>
            </a:rPr>
            <a:t>that was beautiful.</a:t>
          </a:r>
        </a:p>
      </dgm:t>
    </dgm:pt>
    <dgm:pt modelId="{F41AE524-9F9C-4873-B14F-3D9A2ABDB83F}" type="sibTrans" cxnId="{C938447A-F26D-4878-BBE7-133F51F9D5D3}">
      <dgm:prSet/>
      <dgm:spPr/>
      <dgm:t>
        <a:bodyPr/>
        <a:lstStyle/>
        <a:p>
          <a:endParaRPr lang="en-US"/>
        </a:p>
      </dgm:t>
    </dgm:pt>
    <dgm:pt modelId="{68DC27F0-164F-4B42-B2C7-68143C87845E}" type="parTrans" cxnId="{C938447A-F26D-4878-BBE7-133F51F9D5D3}">
      <dgm:prSet/>
      <dgm:spPr/>
      <dgm:t>
        <a:bodyPr/>
        <a:lstStyle/>
        <a:p>
          <a:endParaRPr lang="en-US"/>
        </a:p>
      </dgm:t>
    </dgm:pt>
    <dgm:pt modelId="{71D2795F-277D-4555-911F-9AA1F1310749}" type="pres">
      <dgm:prSet presAssocID="{4E97B142-7DB6-4617-9512-DBA260D92707}" presName="linear" presStyleCnt="0">
        <dgm:presLayoutVars>
          <dgm:dir/>
          <dgm:animLvl val="lvl"/>
          <dgm:resizeHandles val="exact"/>
        </dgm:presLayoutVars>
      </dgm:prSet>
      <dgm:spPr/>
    </dgm:pt>
    <dgm:pt modelId="{4B62F6EF-4985-47AF-8D48-050B7E090415}" type="pres">
      <dgm:prSet presAssocID="{E9D4EB8F-AE03-4945-83A8-D47E40492696}" presName="parentLin" presStyleCnt="0"/>
      <dgm:spPr/>
    </dgm:pt>
    <dgm:pt modelId="{86B3CAB6-C446-402C-8A28-CE968D8056BF}" type="pres">
      <dgm:prSet presAssocID="{E9D4EB8F-AE03-4945-83A8-D47E40492696}" presName="parentLeftMargin" presStyleLbl="node1" presStyleIdx="0" presStyleCnt="2"/>
      <dgm:spPr/>
    </dgm:pt>
    <dgm:pt modelId="{9407740E-80AD-46C3-932D-A96CBE3E978F}" type="pres">
      <dgm:prSet presAssocID="{E9D4EB8F-AE03-4945-83A8-D47E4049269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88051F6-FD79-41FA-A1A5-30A8DE163524}" type="pres">
      <dgm:prSet presAssocID="{E9D4EB8F-AE03-4945-83A8-D47E40492696}" presName="negativeSpace" presStyleCnt="0"/>
      <dgm:spPr/>
    </dgm:pt>
    <dgm:pt modelId="{001BCB8D-CB24-43BB-A719-8CD5C4768013}" type="pres">
      <dgm:prSet presAssocID="{E9D4EB8F-AE03-4945-83A8-D47E40492696}" presName="childText" presStyleLbl="conFgAcc1" presStyleIdx="0" presStyleCnt="2">
        <dgm:presLayoutVars>
          <dgm:bulletEnabled val="1"/>
        </dgm:presLayoutVars>
      </dgm:prSet>
      <dgm:spPr/>
    </dgm:pt>
    <dgm:pt modelId="{C2EE91E8-3065-41F9-9DC3-E7A81FF8B243}" type="pres">
      <dgm:prSet presAssocID="{935C16C0-1C09-436F-96F0-5D2EDA9392B8}" presName="spaceBetweenRectangles" presStyleCnt="0"/>
      <dgm:spPr/>
    </dgm:pt>
    <dgm:pt modelId="{48CAEB42-5F9F-4D36-8070-0640E7675A0C}" type="pres">
      <dgm:prSet presAssocID="{57F59863-38FE-458E-9484-179CE0DD9B2E}" presName="parentLin" presStyleCnt="0"/>
      <dgm:spPr/>
    </dgm:pt>
    <dgm:pt modelId="{FC893831-39F0-40A8-8B4D-84644874A9B4}" type="pres">
      <dgm:prSet presAssocID="{57F59863-38FE-458E-9484-179CE0DD9B2E}" presName="parentLeftMargin" presStyleLbl="node1" presStyleIdx="0" presStyleCnt="2"/>
      <dgm:spPr/>
    </dgm:pt>
    <dgm:pt modelId="{8498866B-155C-4068-B470-387F6FC773F2}" type="pres">
      <dgm:prSet presAssocID="{57F59863-38FE-458E-9484-179CE0DD9B2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0C689E4-E1CE-44EA-838F-D8458250016D}" type="pres">
      <dgm:prSet presAssocID="{57F59863-38FE-458E-9484-179CE0DD9B2E}" presName="negativeSpace" presStyleCnt="0"/>
      <dgm:spPr/>
    </dgm:pt>
    <dgm:pt modelId="{0AFAFEEE-1E5F-4D9E-B2C1-C303F7A3FDCD}" type="pres">
      <dgm:prSet presAssocID="{57F59863-38FE-458E-9484-179CE0DD9B2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D740220-8B39-4036-B3ED-BE3657377952}" type="presOf" srcId="{E9D4EB8F-AE03-4945-83A8-D47E40492696}" destId="{9407740E-80AD-46C3-932D-A96CBE3E978F}" srcOrd="1" destOrd="0" presId="urn:microsoft.com/office/officeart/2005/8/layout/list1"/>
    <dgm:cxn modelId="{F9C4913C-F8A1-4E78-9D7E-9C5903370CC9}" type="presOf" srcId="{E9D4EB8F-AE03-4945-83A8-D47E40492696}" destId="{86B3CAB6-C446-402C-8A28-CE968D8056BF}" srcOrd="0" destOrd="0" presId="urn:microsoft.com/office/officeart/2005/8/layout/list1"/>
    <dgm:cxn modelId="{F1669B5E-A740-420A-B53A-607FFD80272A}" type="presOf" srcId="{57F59863-38FE-458E-9484-179CE0DD9B2E}" destId="{8498866B-155C-4068-B470-387F6FC773F2}" srcOrd="1" destOrd="0" presId="urn:microsoft.com/office/officeart/2005/8/layout/list1"/>
    <dgm:cxn modelId="{B171F35F-A25D-4EC6-AAF6-A0D817EFDDE6}" type="presOf" srcId="{57F59863-38FE-458E-9484-179CE0DD9B2E}" destId="{FC893831-39F0-40A8-8B4D-84644874A9B4}" srcOrd="0" destOrd="0" presId="urn:microsoft.com/office/officeart/2005/8/layout/list1"/>
    <dgm:cxn modelId="{400FE271-37E1-4E5F-8AF2-FB85743566B0}" srcId="{4E97B142-7DB6-4617-9512-DBA260D92707}" destId="{E9D4EB8F-AE03-4945-83A8-D47E40492696}" srcOrd="0" destOrd="0" parTransId="{7035B522-D4BD-4809-BA9B-C264CDF83384}" sibTransId="{935C16C0-1C09-436F-96F0-5D2EDA9392B8}"/>
    <dgm:cxn modelId="{C938447A-F26D-4878-BBE7-133F51F9D5D3}" srcId="{4E97B142-7DB6-4617-9512-DBA260D92707}" destId="{57F59863-38FE-458E-9484-179CE0DD9B2E}" srcOrd="1" destOrd="0" parTransId="{68DC27F0-164F-4B42-B2C7-68143C87845E}" sibTransId="{F41AE524-9F9C-4873-B14F-3D9A2ABDB83F}"/>
    <dgm:cxn modelId="{AED0D2D7-1C84-47EA-9AA7-7E25EC73612E}" type="presOf" srcId="{4E97B142-7DB6-4617-9512-DBA260D92707}" destId="{71D2795F-277D-4555-911F-9AA1F1310749}" srcOrd="0" destOrd="0" presId="urn:microsoft.com/office/officeart/2005/8/layout/list1"/>
    <dgm:cxn modelId="{C0127825-488A-46EE-AD19-FDA60B02BACB}" type="presParOf" srcId="{71D2795F-277D-4555-911F-9AA1F1310749}" destId="{4B62F6EF-4985-47AF-8D48-050B7E090415}" srcOrd="0" destOrd="0" presId="urn:microsoft.com/office/officeart/2005/8/layout/list1"/>
    <dgm:cxn modelId="{37EFECAD-3D42-4AFC-B1E9-01B9D768CF0C}" type="presParOf" srcId="{4B62F6EF-4985-47AF-8D48-050B7E090415}" destId="{86B3CAB6-C446-402C-8A28-CE968D8056BF}" srcOrd="0" destOrd="0" presId="urn:microsoft.com/office/officeart/2005/8/layout/list1"/>
    <dgm:cxn modelId="{B74A9940-0482-4956-98BB-E5166E572ACC}" type="presParOf" srcId="{4B62F6EF-4985-47AF-8D48-050B7E090415}" destId="{9407740E-80AD-46C3-932D-A96CBE3E978F}" srcOrd="1" destOrd="0" presId="urn:microsoft.com/office/officeart/2005/8/layout/list1"/>
    <dgm:cxn modelId="{8B219506-EA0D-4D79-9414-406F99BC0187}" type="presParOf" srcId="{71D2795F-277D-4555-911F-9AA1F1310749}" destId="{188051F6-FD79-41FA-A1A5-30A8DE163524}" srcOrd="1" destOrd="0" presId="urn:microsoft.com/office/officeart/2005/8/layout/list1"/>
    <dgm:cxn modelId="{624069D6-26CE-4C84-9DFB-AC3E18B76329}" type="presParOf" srcId="{71D2795F-277D-4555-911F-9AA1F1310749}" destId="{001BCB8D-CB24-43BB-A719-8CD5C4768013}" srcOrd="2" destOrd="0" presId="urn:microsoft.com/office/officeart/2005/8/layout/list1"/>
    <dgm:cxn modelId="{B680EB8C-8952-44CE-842D-D36E5258F219}" type="presParOf" srcId="{71D2795F-277D-4555-911F-9AA1F1310749}" destId="{C2EE91E8-3065-41F9-9DC3-E7A81FF8B243}" srcOrd="3" destOrd="0" presId="urn:microsoft.com/office/officeart/2005/8/layout/list1"/>
    <dgm:cxn modelId="{8A9CFF22-EC3B-421C-8C61-2D5E2226BF62}" type="presParOf" srcId="{71D2795F-277D-4555-911F-9AA1F1310749}" destId="{48CAEB42-5F9F-4D36-8070-0640E7675A0C}" srcOrd="4" destOrd="0" presId="urn:microsoft.com/office/officeart/2005/8/layout/list1"/>
    <dgm:cxn modelId="{7DE1D61F-BA21-446A-95D9-4D1813FB7D8B}" type="presParOf" srcId="{48CAEB42-5F9F-4D36-8070-0640E7675A0C}" destId="{FC893831-39F0-40A8-8B4D-84644874A9B4}" srcOrd="0" destOrd="0" presId="urn:microsoft.com/office/officeart/2005/8/layout/list1"/>
    <dgm:cxn modelId="{A2A13275-0ACB-4808-BB2F-12E494B2BE34}" type="presParOf" srcId="{48CAEB42-5F9F-4D36-8070-0640E7675A0C}" destId="{8498866B-155C-4068-B470-387F6FC773F2}" srcOrd="1" destOrd="0" presId="urn:microsoft.com/office/officeart/2005/8/layout/list1"/>
    <dgm:cxn modelId="{49F04FF7-D4E1-45FC-9D59-10FAE02170B9}" type="presParOf" srcId="{71D2795F-277D-4555-911F-9AA1F1310749}" destId="{A0C689E4-E1CE-44EA-838F-D8458250016D}" srcOrd="5" destOrd="0" presId="urn:microsoft.com/office/officeart/2005/8/layout/list1"/>
    <dgm:cxn modelId="{E5BD7A29-7203-469B-A58E-9CA19FCF8DA2}" type="presParOf" srcId="{71D2795F-277D-4555-911F-9AA1F1310749}" destId="{0AFAFEEE-1E5F-4D9E-B2C1-C303F7A3FDC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8FBE6C9-156F-4F63-B55D-1FF15E818A5E}" type="doc">
      <dgm:prSet loTypeId="urn:microsoft.com/office/officeart/2005/8/layout/funnel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278A975-B220-45E5-829E-5C06639C642B}">
      <dgm:prSet phldrT="[Text]"/>
      <dgm:spPr/>
      <dgm:t>
        <a:bodyPr/>
        <a:lstStyle/>
        <a:p>
          <a:r>
            <a:rPr lang="en-US" dirty="0"/>
            <a:t>subject</a:t>
          </a:r>
        </a:p>
      </dgm:t>
    </dgm:pt>
    <dgm:pt modelId="{A0609EB7-6C49-4382-998D-E25F96757A16}" type="parTrans" cxnId="{81207E76-B768-48B3-954F-4247B405D41A}">
      <dgm:prSet/>
      <dgm:spPr/>
      <dgm:t>
        <a:bodyPr/>
        <a:lstStyle/>
        <a:p>
          <a:endParaRPr lang="en-US"/>
        </a:p>
      </dgm:t>
    </dgm:pt>
    <dgm:pt modelId="{EDEBE8AB-0793-4D96-BF6B-A675311FADBC}" type="sibTrans" cxnId="{81207E76-B768-48B3-954F-4247B405D41A}">
      <dgm:prSet/>
      <dgm:spPr/>
      <dgm:t>
        <a:bodyPr/>
        <a:lstStyle/>
        <a:p>
          <a:endParaRPr lang="en-US"/>
        </a:p>
      </dgm:t>
    </dgm:pt>
    <dgm:pt modelId="{629A8CBF-ED13-433E-9DC2-C47BCCC36371}">
      <dgm:prSet phldrT="[Text]" custT="1"/>
      <dgm:spPr/>
      <dgm:t>
        <a:bodyPr/>
        <a:lstStyle/>
        <a:p>
          <a:r>
            <a:rPr lang="en-US" sz="5000" dirty="0"/>
            <a:t>+</a:t>
          </a:r>
        </a:p>
      </dgm:t>
    </dgm:pt>
    <dgm:pt modelId="{1845D5D0-53F6-470A-9F86-831B908E480F}" type="parTrans" cxnId="{B57A7600-823C-4967-974B-32B4C75F1601}">
      <dgm:prSet/>
      <dgm:spPr/>
      <dgm:t>
        <a:bodyPr/>
        <a:lstStyle/>
        <a:p>
          <a:endParaRPr lang="en-US"/>
        </a:p>
      </dgm:t>
    </dgm:pt>
    <dgm:pt modelId="{1EC0D053-A55B-4E90-B618-6237637E2F48}" type="sibTrans" cxnId="{B57A7600-823C-4967-974B-32B4C75F1601}">
      <dgm:prSet/>
      <dgm:spPr/>
      <dgm:t>
        <a:bodyPr/>
        <a:lstStyle/>
        <a:p>
          <a:endParaRPr lang="en-US"/>
        </a:p>
      </dgm:t>
    </dgm:pt>
    <dgm:pt modelId="{0965848B-7941-4DEC-BBCA-237D6266D1BF}">
      <dgm:prSet phldrT="[Text]"/>
      <dgm:spPr/>
      <dgm:t>
        <a:bodyPr/>
        <a:lstStyle/>
        <a:p>
          <a:pPr algn="l"/>
          <a:endParaRPr lang="en-US" dirty="0">
            <a:solidFill>
              <a:schemeClr val="bg1"/>
            </a:solidFill>
          </a:endParaRPr>
        </a:p>
      </dgm:t>
    </dgm:pt>
    <dgm:pt modelId="{A06121C5-D2F1-4721-95E3-EB6F3D84E5AC}" type="parTrans" cxnId="{DCEB3089-2345-498C-8043-3D42BEFA6BAF}">
      <dgm:prSet/>
      <dgm:spPr/>
      <dgm:t>
        <a:bodyPr/>
        <a:lstStyle/>
        <a:p>
          <a:endParaRPr lang="en-US"/>
        </a:p>
      </dgm:t>
    </dgm:pt>
    <dgm:pt modelId="{3034299B-75CF-48B8-8B5D-F72FBA52C720}" type="sibTrans" cxnId="{DCEB3089-2345-498C-8043-3D42BEFA6BAF}">
      <dgm:prSet/>
      <dgm:spPr/>
      <dgm:t>
        <a:bodyPr/>
        <a:lstStyle/>
        <a:p>
          <a:endParaRPr lang="en-US"/>
        </a:p>
      </dgm:t>
    </dgm:pt>
    <dgm:pt modelId="{FDEBCF09-69F8-4C8C-8A7F-0AD93F299D64}">
      <dgm:prSet phldrT="[Text]"/>
      <dgm:spPr/>
      <dgm:t>
        <a:bodyPr/>
        <a:lstStyle/>
        <a:p>
          <a:r>
            <a:rPr lang="en-US" dirty="0"/>
            <a:t>to be</a:t>
          </a:r>
        </a:p>
      </dgm:t>
    </dgm:pt>
    <dgm:pt modelId="{7AD0BD9E-CAD3-4AD7-949F-EC388A004B68}" type="sibTrans" cxnId="{3B9872DB-FCDC-4DAB-897C-AD1903E4D47D}">
      <dgm:prSet/>
      <dgm:spPr/>
      <dgm:t>
        <a:bodyPr/>
        <a:lstStyle/>
        <a:p>
          <a:endParaRPr lang="en-US"/>
        </a:p>
      </dgm:t>
    </dgm:pt>
    <dgm:pt modelId="{A0AC83EC-43FC-4904-A740-666A3C57ED1A}" type="parTrans" cxnId="{3B9872DB-FCDC-4DAB-897C-AD1903E4D47D}">
      <dgm:prSet/>
      <dgm:spPr/>
      <dgm:t>
        <a:bodyPr/>
        <a:lstStyle/>
        <a:p>
          <a:endParaRPr lang="en-US"/>
        </a:p>
      </dgm:t>
    </dgm:pt>
    <dgm:pt modelId="{A5D36965-F7F0-485E-822A-E3F118CEAC5F}" type="pres">
      <dgm:prSet presAssocID="{58FBE6C9-156F-4F63-B55D-1FF15E818A5E}" presName="Name0" presStyleCnt="0">
        <dgm:presLayoutVars>
          <dgm:chMax val="4"/>
          <dgm:resizeHandles val="exact"/>
        </dgm:presLayoutVars>
      </dgm:prSet>
      <dgm:spPr/>
    </dgm:pt>
    <dgm:pt modelId="{361F12E5-963A-462A-AE58-387AA57EC782}" type="pres">
      <dgm:prSet presAssocID="{58FBE6C9-156F-4F63-B55D-1FF15E818A5E}" presName="ellipse" presStyleLbl="trBgShp" presStyleIdx="0" presStyleCnt="1"/>
      <dgm:spPr/>
    </dgm:pt>
    <dgm:pt modelId="{4DB85945-7B69-4B63-A882-80048BF9E94E}" type="pres">
      <dgm:prSet presAssocID="{58FBE6C9-156F-4F63-B55D-1FF15E818A5E}" presName="arrow1" presStyleLbl="fgShp" presStyleIdx="0" presStyleCnt="1" custLinFactNeighborY="13895"/>
      <dgm:spPr/>
    </dgm:pt>
    <dgm:pt modelId="{45FD81EC-18D1-4AD8-8C29-2E5E007ADB8E}" type="pres">
      <dgm:prSet presAssocID="{58FBE6C9-156F-4F63-B55D-1FF15E818A5E}" presName="rectangle" presStyleLbl="revTx" presStyleIdx="0" presStyleCnt="1" custScaleX="200000">
        <dgm:presLayoutVars>
          <dgm:bulletEnabled val="1"/>
        </dgm:presLayoutVars>
      </dgm:prSet>
      <dgm:spPr/>
    </dgm:pt>
    <dgm:pt modelId="{96218BB5-493D-4959-8BAF-1D37230A482B}" type="pres">
      <dgm:prSet presAssocID="{629A8CBF-ED13-433E-9DC2-C47BCCC36371}" presName="item1" presStyleLbl="node1" presStyleIdx="0" presStyleCnt="3">
        <dgm:presLayoutVars>
          <dgm:bulletEnabled val="1"/>
        </dgm:presLayoutVars>
      </dgm:prSet>
      <dgm:spPr/>
    </dgm:pt>
    <dgm:pt modelId="{4B47BD09-9574-4FB2-90E9-8571F90B0D3C}" type="pres">
      <dgm:prSet presAssocID="{FDEBCF09-69F8-4C8C-8A7F-0AD93F299D64}" presName="item2" presStyleLbl="node1" presStyleIdx="1" presStyleCnt="3">
        <dgm:presLayoutVars>
          <dgm:bulletEnabled val="1"/>
        </dgm:presLayoutVars>
      </dgm:prSet>
      <dgm:spPr/>
    </dgm:pt>
    <dgm:pt modelId="{38F8A893-FB4B-4EDF-97ED-60F667FB73BB}" type="pres">
      <dgm:prSet presAssocID="{0965848B-7941-4DEC-BBCA-237D6266D1BF}" presName="item3" presStyleLbl="node1" presStyleIdx="2" presStyleCnt="3">
        <dgm:presLayoutVars>
          <dgm:bulletEnabled val="1"/>
        </dgm:presLayoutVars>
      </dgm:prSet>
      <dgm:spPr/>
    </dgm:pt>
    <dgm:pt modelId="{6B009ED3-0E26-4AFE-A126-EF0936DEE16E}" type="pres">
      <dgm:prSet presAssocID="{58FBE6C9-156F-4F63-B55D-1FF15E818A5E}" presName="funnel" presStyleLbl="trAlignAcc1" presStyleIdx="0" presStyleCnt="1" custLinFactNeighborX="-178" custLinFactNeighborY="-189"/>
      <dgm:spPr/>
    </dgm:pt>
  </dgm:ptLst>
  <dgm:cxnLst>
    <dgm:cxn modelId="{B57A7600-823C-4967-974B-32B4C75F1601}" srcId="{58FBE6C9-156F-4F63-B55D-1FF15E818A5E}" destId="{629A8CBF-ED13-433E-9DC2-C47BCCC36371}" srcOrd="1" destOrd="0" parTransId="{1845D5D0-53F6-470A-9F86-831B908E480F}" sibTransId="{1EC0D053-A55B-4E90-B618-6237637E2F48}"/>
    <dgm:cxn modelId="{81207E76-B768-48B3-954F-4247B405D41A}" srcId="{58FBE6C9-156F-4F63-B55D-1FF15E818A5E}" destId="{B278A975-B220-45E5-829E-5C06639C642B}" srcOrd="0" destOrd="0" parTransId="{A0609EB7-6C49-4382-998D-E25F96757A16}" sibTransId="{EDEBE8AB-0793-4D96-BF6B-A675311FADBC}"/>
    <dgm:cxn modelId="{0180D580-AE9E-4FD0-9AC4-D5DE8C53A7E1}" type="presOf" srcId="{58FBE6C9-156F-4F63-B55D-1FF15E818A5E}" destId="{A5D36965-F7F0-485E-822A-E3F118CEAC5F}" srcOrd="0" destOrd="0" presId="urn:microsoft.com/office/officeart/2005/8/layout/funnel1"/>
    <dgm:cxn modelId="{DCEB3089-2345-498C-8043-3D42BEFA6BAF}" srcId="{58FBE6C9-156F-4F63-B55D-1FF15E818A5E}" destId="{0965848B-7941-4DEC-BBCA-237D6266D1BF}" srcOrd="3" destOrd="0" parTransId="{A06121C5-D2F1-4721-95E3-EB6F3D84E5AC}" sibTransId="{3034299B-75CF-48B8-8B5D-F72FBA52C720}"/>
    <dgm:cxn modelId="{86EC4390-56EE-4654-A4F8-B14F2D978B07}" type="presOf" srcId="{629A8CBF-ED13-433E-9DC2-C47BCCC36371}" destId="{4B47BD09-9574-4FB2-90E9-8571F90B0D3C}" srcOrd="0" destOrd="0" presId="urn:microsoft.com/office/officeart/2005/8/layout/funnel1"/>
    <dgm:cxn modelId="{9BD46FBA-766C-44D5-8396-D8EB33A45FC4}" type="presOf" srcId="{B278A975-B220-45E5-829E-5C06639C642B}" destId="{38F8A893-FB4B-4EDF-97ED-60F667FB73BB}" srcOrd="0" destOrd="0" presId="urn:microsoft.com/office/officeart/2005/8/layout/funnel1"/>
    <dgm:cxn modelId="{3B9872DB-FCDC-4DAB-897C-AD1903E4D47D}" srcId="{58FBE6C9-156F-4F63-B55D-1FF15E818A5E}" destId="{FDEBCF09-69F8-4C8C-8A7F-0AD93F299D64}" srcOrd="2" destOrd="0" parTransId="{A0AC83EC-43FC-4904-A740-666A3C57ED1A}" sibTransId="{7AD0BD9E-CAD3-4AD7-949F-EC388A004B68}"/>
    <dgm:cxn modelId="{4D1FB8F3-DB06-480A-B409-B3C63BAD3C45}" type="presOf" srcId="{0965848B-7941-4DEC-BBCA-237D6266D1BF}" destId="{45FD81EC-18D1-4AD8-8C29-2E5E007ADB8E}" srcOrd="0" destOrd="0" presId="urn:microsoft.com/office/officeart/2005/8/layout/funnel1"/>
    <dgm:cxn modelId="{F2C3E0F5-29E5-46FB-9B03-3C214E0C7C0F}" type="presOf" srcId="{FDEBCF09-69F8-4C8C-8A7F-0AD93F299D64}" destId="{96218BB5-493D-4959-8BAF-1D37230A482B}" srcOrd="0" destOrd="0" presId="urn:microsoft.com/office/officeart/2005/8/layout/funnel1"/>
    <dgm:cxn modelId="{4E9FBFB2-5196-4E0B-927E-DA145765E483}" type="presParOf" srcId="{A5D36965-F7F0-485E-822A-E3F118CEAC5F}" destId="{361F12E5-963A-462A-AE58-387AA57EC782}" srcOrd="0" destOrd="0" presId="urn:microsoft.com/office/officeart/2005/8/layout/funnel1"/>
    <dgm:cxn modelId="{FD4EC247-2919-4611-A3B0-8C5379E5B61B}" type="presParOf" srcId="{A5D36965-F7F0-485E-822A-E3F118CEAC5F}" destId="{4DB85945-7B69-4B63-A882-80048BF9E94E}" srcOrd="1" destOrd="0" presId="urn:microsoft.com/office/officeart/2005/8/layout/funnel1"/>
    <dgm:cxn modelId="{BAA2D594-7532-4F10-A3E1-51B90913D2A5}" type="presParOf" srcId="{A5D36965-F7F0-485E-822A-E3F118CEAC5F}" destId="{45FD81EC-18D1-4AD8-8C29-2E5E007ADB8E}" srcOrd="2" destOrd="0" presId="urn:microsoft.com/office/officeart/2005/8/layout/funnel1"/>
    <dgm:cxn modelId="{26D33E87-EC80-47AA-9CD9-7D5214AA84B2}" type="presParOf" srcId="{A5D36965-F7F0-485E-822A-E3F118CEAC5F}" destId="{96218BB5-493D-4959-8BAF-1D37230A482B}" srcOrd="3" destOrd="0" presId="urn:microsoft.com/office/officeart/2005/8/layout/funnel1"/>
    <dgm:cxn modelId="{F6566D26-9F94-45B5-A9F8-86066C172AC2}" type="presParOf" srcId="{A5D36965-F7F0-485E-822A-E3F118CEAC5F}" destId="{4B47BD09-9574-4FB2-90E9-8571F90B0D3C}" srcOrd="4" destOrd="0" presId="urn:microsoft.com/office/officeart/2005/8/layout/funnel1"/>
    <dgm:cxn modelId="{0DC66A75-CE5F-4438-B30B-28D6C3C87786}" type="presParOf" srcId="{A5D36965-F7F0-485E-822A-E3F118CEAC5F}" destId="{38F8A893-FB4B-4EDF-97ED-60F667FB73BB}" srcOrd="5" destOrd="0" presId="urn:microsoft.com/office/officeart/2005/8/layout/funnel1"/>
    <dgm:cxn modelId="{AECBF763-BD4D-4C98-82B0-533099799A20}" type="presParOf" srcId="{A5D36965-F7F0-485E-822A-E3F118CEAC5F}" destId="{6B009ED3-0E26-4AFE-A126-EF0936DEE16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5EF33B3-2D9D-47B2-B8CC-8D1E1665A562}" type="doc">
      <dgm:prSet loTypeId="urn:microsoft.com/office/officeart/2011/layout/Tab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D7EA69B-AC7F-47EF-8152-F06B35128BC5}">
      <dgm:prSet phldrT="[Text]"/>
      <dgm:spPr/>
      <dgm:t>
        <a:bodyPr/>
        <a:lstStyle/>
        <a:p>
          <a:pPr>
            <a:lnSpc>
              <a:spcPts val="2520"/>
            </a:lnSpc>
          </a:pPr>
          <a:r>
            <a:rPr lang="en-US" dirty="0">
              <a:latin typeface="Aharoni" panose="02010803020104030203" pitchFamily="2" charset="-79"/>
              <a:cs typeface="Aharoni" panose="02010803020104030203" pitchFamily="2" charset="-79"/>
            </a:rPr>
            <a:t>Prepositional Phrase</a:t>
          </a:r>
        </a:p>
      </dgm:t>
    </dgm:pt>
    <dgm:pt modelId="{B497EEC5-E937-4B48-B528-03C723887CA1}" type="parTrans" cxnId="{8606DD7F-86B5-49D6-BAE1-1AE66DC977D9}">
      <dgm:prSet/>
      <dgm:spPr/>
      <dgm:t>
        <a:bodyPr/>
        <a:lstStyle/>
        <a:p>
          <a:endParaRPr lang="en-US"/>
        </a:p>
      </dgm:t>
    </dgm:pt>
    <dgm:pt modelId="{A2A33ACE-CC47-478F-A499-CBB258EA949C}" type="sibTrans" cxnId="{8606DD7F-86B5-49D6-BAE1-1AE66DC977D9}">
      <dgm:prSet/>
      <dgm:spPr/>
      <dgm:t>
        <a:bodyPr/>
        <a:lstStyle/>
        <a:p>
          <a:endParaRPr lang="en-US"/>
        </a:p>
      </dgm:t>
    </dgm:pt>
    <dgm:pt modelId="{95AC3098-06EF-401C-80A9-608AF66EC8BD}">
      <dgm:prSet phldrT="[Text]" custT="1"/>
      <dgm:spPr/>
      <dgm:t>
        <a:bodyPr anchor="ctr"/>
        <a:lstStyle/>
        <a:p>
          <a:pPr marL="119063" indent="0"/>
          <a:r>
            <a:rPr lang="en-US" sz="2000" dirty="0">
              <a:solidFill>
                <a:schemeClr val="bg1"/>
              </a:solidFill>
            </a:rPr>
            <a:t>The student who is </a:t>
          </a:r>
          <a:r>
            <a:rPr lang="en-US" sz="2000" dirty="0">
              <a:solidFill>
                <a:srgbClr val="FF0066"/>
              </a:solidFill>
            </a:rPr>
            <a:t>in the class</a:t>
          </a:r>
          <a:r>
            <a:rPr lang="en-US" sz="2000" dirty="0">
              <a:solidFill>
                <a:schemeClr val="bg1"/>
              </a:solidFill>
            </a:rPr>
            <a:t> wrote a poem.</a:t>
          </a:r>
        </a:p>
      </dgm:t>
    </dgm:pt>
    <dgm:pt modelId="{303FF97F-C270-4B46-AE3C-20D3CDC4A5DD}" type="parTrans" cxnId="{8606A470-A943-496B-A706-592F6C34790E}">
      <dgm:prSet/>
      <dgm:spPr/>
      <dgm:t>
        <a:bodyPr/>
        <a:lstStyle/>
        <a:p>
          <a:endParaRPr lang="en-US"/>
        </a:p>
      </dgm:t>
    </dgm:pt>
    <dgm:pt modelId="{37ED00D4-E902-4766-BE13-737536A699E7}" type="sibTrans" cxnId="{8606A470-A943-496B-A706-592F6C34790E}">
      <dgm:prSet/>
      <dgm:spPr/>
      <dgm:t>
        <a:bodyPr/>
        <a:lstStyle/>
        <a:p>
          <a:endParaRPr lang="en-US"/>
        </a:p>
      </dgm:t>
    </dgm:pt>
    <dgm:pt modelId="{4F724EF0-B50A-4454-8508-47D9BC0A88A4}">
      <dgm:prSet phldrT="[Text]" custT="1"/>
      <dgm:spPr/>
      <dgm:t>
        <a:bodyPr anchor="ctr"/>
        <a:lstStyle/>
        <a:p>
          <a:pPr algn="l">
            <a:buFontTx/>
            <a:buNone/>
          </a:pPr>
          <a:r>
            <a:rPr lang="en-US" sz="2000" dirty="0">
              <a:solidFill>
                <a:schemeClr val="bg1"/>
              </a:solidFill>
            </a:rPr>
            <a:t>The student in the class wrote the poem.</a:t>
          </a:r>
        </a:p>
      </dgm:t>
    </dgm:pt>
    <dgm:pt modelId="{3B9A5428-DEBC-4D1C-B4D7-F1A8C9E5CDAE}" type="parTrans" cxnId="{F3300C77-27C9-47CE-AA2D-BE75C98A2BD6}">
      <dgm:prSet/>
      <dgm:spPr/>
      <dgm:t>
        <a:bodyPr/>
        <a:lstStyle/>
        <a:p>
          <a:endParaRPr lang="en-US"/>
        </a:p>
      </dgm:t>
    </dgm:pt>
    <dgm:pt modelId="{C385A9DC-5393-4191-BED8-8437E81F43F2}" type="sibTrans" cxnId="{F3300C77-27C9-47CE-AA2D-BE75C98A2BD6}">
      <dgm:prSet/>
      <dgm:spPr/>
      <dgm:t>
        <a:bodyPr/>
        <a:lstStyle/>
        <a:p>
          <a:endParaRPr lang="en-US"/>
        </a:p>
      </dgm:t>
    </dgm:pt>
    <dgm:pt modelId="{EBF5E75A-D4C5-481C-ABE5-B482E3DA1B83}">
      <dgm:prSet phldrT="[Text]"/>
      <dgm:spPr/>
      <dgm:t>
        <a:bodyPr/>
        <a:lstStyle/>
        <a:p>
          <a:pPr>
            <a:lnSpc>
              <a:spcPts val="2520"/>
            </a:lnSpc>
          </a:pPr>
          <a:r>
            <a:rPr lang="en-US" dirty="0">
              <a:latin typeface="Aharoni" panose="02010803020104030203" pitchFamily="2" charset="-79"/>
              <a:cs typeface="Aharoni" panose="02010803020104030203" pitchFamily="2" charset="-79"/>
            </a:rPr>
            <a:t>Present Participle</a:t>
          </a:r>
        </a:p>
      </dgm:t>
    </dgm:pt>
    <dgm:pt modelId="{8F8DD2D0-9A1C-4632-AD48-2C082CA5D9F1}" type="parTrans" cxnId="{117EE603-2AC0-42AF-9182-F7F63388343C}">
      <dgm:prSet/>
      <dgm:spPr/>
      <dgm:t>
        <a:bodyPr/>
        <a:lstStyle/>
        <a:p>
          <a:endParaRPr lang="en-US"/>
        </a:p>
      </dgm:t>
    </dgm:pt>
    <dgm:pt modelId="{7E930A45-82D4-4372-A5E4-BFFA66B44673}" type="sibTrans" cxnId="{117EE603-2AC0-42AF-9182-F7F63388343C}">
      <dgm:prSet/>
      <dgm:spPr/>
      <dgm:t>
        <a:bodyPr/>
        <a:lstStyle/>
        <a:p>
          <a:endParaRPr lang="en-US"/>
        </a:p>
      </dgm:t>
    </dgm:pt>
    <dgm:pt modelId="{2B9F97A6-A12D-4749-B13B-EC06FD8BC768}">
      <dgm:prSet phldrT="[Text]" custT="1"/>
      <dgm:spPr/>
      <dgm:t>
        <a:bodyPr anchor="ctr"/>
        <a:lstStyle/>
        <a:p>
          <a:pPr marL="119063" indent="0"/>
          <a:r>
            <a:rPr lang="en-US" sz="2000" dirty="0">
              <a:solidFill>
                <a:schemeClr val="bg1"/>
              </a:solidFill>
            </a:rPr>
            <a:t>The student that is </a:t>
          </a:r>
          <a:r>
            <a:rPr lang="en-US" sz="2000" dirty="0">
              <a:solidFill>
                <a:srgbClr val="FF0066"/>
              </a:solidFill>
            </a:rPr>
            <a:t>leaving</a:t>
          </a:r>
          <a:r>
            <a:rPr lang="en-US" sz="2000" dirty="0">
              <a:solidFill>
                <a:schemeClr val="bg1"/>
              </a:solidFill>
            </a:rPr>
            <a:t> wrote a poem.</a:t>
          </a:r>
        </a:p>
      </dgm:t>
    </dgm:pt>
    <dgm:pt modelId="{026A750A-DFCB-4DAD-8BFB-FC3F19179EC5}" type="parTrans" cxnId="{765F061E-1E09-406C-8F0D-E92C7A6E039A}">
      <dgm:prSet/>
      <dgm:spPr/>
      <dgm:t>
        <a:bodyPr/>
        <a:lstStyle/>
        <a:p>
          <a:endParaRPr lang="en-US"/>
        </a:p>
      </dgm:t>
    </dgm:pt>
    <dgm:pt modelId="{E1EE6F98-D81F-457D-A047-881FF01C70E4}" type="sibTrans" cxnId="{765F061E-1E09-406C-8F0D-E92C7A6E039A}">
      <dgm:prSet/>
      <dgm:spPr/>
      <dgm:t>
        <a:bodyPr/>
        <a:lstStyle/>
        <a:p>
          <a:endParaRPr lang="en-US"/>
        </a:p>
      </dgm:t>
    </dgm:pt>
    <dgm:pt modelId="{5B86A7C2-E021-494C-AEFB-50FB627B4EF5}">
      <dgm:prSet phldrT="[Text]" custT="1"/>
      <dgm:spPr/>
      <dgm:t>
        <a:bodyPr anchor="ctr"/>
        <a:lstStyle/>
        <a:p>
          <a:pPr algn="l">
            <a:buNone/>
          </a:pPr>
          <a:r>
            <a:rPr lang="en-US" sz="2000" dirty="0">
              <a:solidFill>
                <a:schemeClr val="bg1"/>
              </a:solidFill>
            </a:rPr>
            <a:t>The student leaving wrote a poem.</a:t>
          </a:r>
        </a:p>
      </dgm:t>
    </dgm:pt>
    <dgm:pt modelId="{8FB7CE33-F5C9-4D2B-A740-614AF4ADC371}" type="parTrans" cxnId="{498CCCEC-B571-4AA5-BB72-B44E0F8414E6}">
      <dgm:prSet/>
      <dgm:spPr/>
      <dgm:t>
        <a:bodyPr/>
        <a:lstStyle/>
        <a:p>
          <a:endParaRPr lang="en-US"/>
        </a:p>
      </dgm:t>
    </dgm:pt>
    <dgm:pt modelId="{F20D5C5F-04DD-48FF-A239-DFB55A94E135}" type="sibTrans" cxnId="{498CCCEC-B571-4AA5-BB72-B44E0F8414E6}">
      <dgm:prSet/>
      <dgm:spPr/>
      <dgm:t>
        <a:bodyPr/>
        <a:lstStyle/>
        <a:p>
          <a:endParaRPr lang="en-US"/>
        </a:p>
      </dgm:t>
    </dgm:pt>
    <dgm:pt modelId="{2257949C-88F1-43BD-81D2-BEFFA6DDA340}">
      <dgm:prSet phldrT="[Text]"/>
      <dgm:spPr/>
      <dgm:t>
        <a:bodyPr/>
        <a:lstStyle/>
        <a:p>
          <a:pPr>
            <a:lnSpc>
              <a:spcPts val="2520"/>
            </a:lnSpc>
          </a:pPr>
          <a:r>
            <a:rPr lang="en-US" dirty="0">
              <a:latin typeface="Aharoni" panose="02010803020104030203" pitchFamily="2" charset="-79"/>
              <a:cs typeface="Aharoni" panose="02010803020104030203" pitchFamily="2" charset="-79"/>
            </a:rPr>
            <a:t>Past Participle</a:t>
          </a:r>
        </a:p>
      </dgm:t>
    </dgm:pt>
    <dgm:pt modelId="{F3D371D8-547C-468E-807B-89A57E6B805A}" type="parTrans" cxnId="{017F3DDD-ED23-4278-8E73-78286ED55AE2}">
      <dgm:prSet/>
      <dgm:spPr/>
      <dgm:t>
        <a:bodyPr/>
        <a:lstStyle/>
        <a:p>
          <a:endParaRPr lang="en-US"/>
        </a:p>
      </dgm:t>
    </dgm:pt>
    <dgm:pt modelId="{DBDEA2DD-5BE3-47A5-B0A9-068E3C52EADA}" type="sibTrans" cxnId="{017F3DDD-ED23-4278-8E73-78286ED55AE2}">
      <dgm:prSet/>
      <dgm:spPr/>
      <dgm:t>
        <a:bodyPr/>
        <a:lstStyle/>
        <a:p>
          <a:endParaRPr lang="en-US"/>
        </a:p>
      </dgm:t>
    </dgm:pt>
    <dgm:pt modelId="{F7B9B38A-6953-4D30-9F3E-16DE6603AAB3}">
      <dgm:prSet phldrT="[Text]" custT="1"/>
      <dgm:spPr/>
      <dgm:t>
        <a:bodyPr anchor="ctr"/>
        <a:lstStyle/>
        <a:p>
          <a:pPr marL="119063" indent="0"/>
          <a:r>
            <a:rPr lang="en-US" sz="2000" dirty="0">
              <a:solidFill>
                <a:schemeClr val="bg1"/>
              </a:solidFill>
            </a:rPr>
            <a:t>The student wrote a poem which had been </a:t>
          </a:r>
          <a:r>
            <a:rPr lang="en-US" sz="2000" dirty="0">
              <a:solidFill>
                <a:srgbClr val="FF0066"/>
              </a:solidFill>
            </a:rPr>
            <a:t>chosen</a:t>
          </a:r>
          <a:r>
            <a:rPr lang="en-US" sz="2000" dirty="0">
              <a:solidFill>
                <a:schemeClr val="bg1"/>
              </a:solidFill>
            </a:rPr>
            <a:t> for the award. </a:t>
          </a:r>
        </a:p>
      </dgm:t>
    </dgm:pt>
    <dgm:pt modelId="{64561D1A-2EE5-4D23-848E-C799A2281942}" type="parTrans" cxnId="{7EDDC2B1-A198-477D-A255-747FC611166D}">
      <dgm:prSet/>
      <dgm:spPr/>
      <dgm:t>
        <a:bodyPr/>
        <a:lstStyle/>
        <a:p>
          <a:endParaRPr lang="en-US"/>
        </a:p>
      </dgm:t>
    </dgm:pt>
    <dgm:pt modelId="{FB13E959-674C-4D9F-87F1-8DB788F824BF}" type="sibTrans" cxnId="{7EDDC2B1-A198-477D-A255-747FC611166D}">
      <dgm:prSet/>
      <dgm:spPr/>
      <dgm:t>
        <a:bodyPr/>
        <a:lstStyle/>
        <a:p>
          <a:endParaRPr lang="en-US"/>
        </a:p>
      </dgm:t>
    </dgm:pt>
    <dgm:pt modelId="{19958CD5-59B9-4522-8179-920158342C06}">
      <dgm:prSet phldrT="[Text]" custT="1"/>
      <dgm:spPr/>
      <dgm:t>
        <a:bodyPr anchor="ctr"/>
        <a:lstStyle/>
        <a:p>
          <a:pPr algn="l">
            <a:buNone/>
          </a:pPr>
          <a:r>
            <a:rPr lang="en-US" sz="2000" dirty="0">
              <a:solidFill>
                <a:schemeClr val="bg1"/>
              </a:solidFill>
            </a:rPr>
            <a:t>The student wrote a poem chosen for the award.</a:t>
          </a:r>
        </a:p>
      </dgm:t>
    </dgm:pt>
    <dgm:pt modelId="{B96060CE-BE9A-49DB-8E21-A91D5A9751DB}" type="parTrans" cxnId="{41D261AC-0940-49BA-A5CC-0C7900D7BFF1}">
      <dgm:prSet/>
      <dgm:spPr/>
      <dgm:t>
        <a:bodyPr/>
        <a:lstStyle/>
        <a:p>
          <a:endParaRPr lang="en-US"/>
        </a:p>
      </dgm:t>
    </dgm:pt>
    <dgm:pt modelId="{C227428B-C890-4421-8B8D-551BC76AE3E9}" type="sibTrans" cxnId="{41D261AC-0940-49BA-A5CC-0C7900D7BFF1}">
      <dgm:prSet/>
      <dgm:spPr/>
      <dgm:t>
        <a:bodyPr/>
        <a:lstStyle/>
        <a:p>
          <a:endParaRPr lang="en-US"/>
        </a:p>
      </dgm:t>
    </dgm:pt>
    <dgm:pt modelId="{5B314576-D322-4F20-9240-7551F93FB4FE}" type="pres">
      <dgm:prSet presAssocID="{45EF33B3-2D9D-47B2-B8CC-8D1E1665A56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CED4CC4C-9379-47EF-9936-29A30CA4C268}" type="pres">
      <dgm:prSet presAssocID="{9D7EA69B-AC7F-47EF-8152-F06B35128BC5}" presName="composite" presStyleCnt="0"/>
      <dgm:spPr/>
    </dgm:pt>
    <dgm:pt modelId="{ECADAC71-21C1-4E52-9BE5-4D4F0E65DF2E}" type="pres">
      <dgm:prSet presAssocID="{9D7EA69B-AC7F-47EF-8152-F06B35128BC5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7A612B91-FA25-4960-A3D1-2DC8F6FDD0F7}" type="pres">
      <dgm:prSet presAssocID="{9D7EA69B-AC7F-47EF-8152-F06B35128BC5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</dgm:pt>
    <dgm:pt modelId="{48308B96-6B3C-48BA-ACC3-22D224120A5A}" type="pres">
      <dgm:prSet presAssocID="{9D7EA69B-AC7F-47EF-8152-F06B35128BC5}" presName="Accent" presStyleLbl="parChTrans1D1" presStyleIdx="0" presStyleCnt="3"/>
      <dgm:spPr/>
    </dgm:pt>
    <dgm:pt modelId="{9AA0F36B-370C-4996-8228-53F32A07039B}" type="pres">
      <dgm:prSet presAssocID="{9D7EA69B-AC7F-47EF-8152-F06B35128BC5}" presName="Child" presStyleLbl="revTx" presStyleIdx="1" presStyleCnt="6" custScaleY="33456">
        <dgm:presLayoutVars>
          <dgm:chMax val="0"/>
          <dgm:chPref val="0"/>
          <dgm:bulletEnabled val="1"/>
        </dgm:presLayoutVars>
      </dgm:prSet>
      <dgm:spPr/>
    </dgm:pt>
    <dgm:pt modelId="{4980B3E7-6361-4CC2-B1DA-F2BF01F57ED1}" type="pres">
      <dgm:prSet presAssocID="{A2A33ACE-CC47-478F-A499-CBB258EA949C}" presName="sibTrans" presStyleCnt="0"/>
      <dgm:spPr/>
    </dgm:pt>
    <dgm:pt modelId="{64266F92-607E-4D9B-9CE0-9C8738CBAA83}" type="pres">
      <dgm:prSet presAssocID="{EBF5E75A-D4C5-481C-ABE5-B482E3DA1B83}" presName="composite" presStyleCnt="0"/>
      <dgm:spPr/>
    </dgm:pt>
    <dgm:pt modelId="{78751C37-323A-4B43-9989-30687C59CBA5}" type="pres">
      <dgm:prSet presAssocID="{EBF5E75A-D4C5-481C-ABE5-B482E3DA1B83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CA073F8F-0993-4F10-9C80-E9951B65788F}" type="pres">
      <dgm:prSet presAssocID="{EBF5E75A-D4C5-481C-ABE5-B482E3DA1B83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</dgm:pt>
    <dgm:pt modelId="{64E8105E-6970-4DA9-A1BE-7E022F648051}" type="pres">
      <dgm:prSet presAssocID="{EBF5E75A-D4C5-481C-ABE5-B482E3DA1B83}" presName="Accent" presStyleLbl="parChTrans1D1" presStyleIdx="1" presStyleCnt="3"/>
      <dgm:spPr/>
    </dgm:pt>
    <dgm:pt modelId="{876B7DF4-F66C-4B89-A6EB-082339113979}" type="pres">
      <dgm:prSet presAssocID="{EBF5E75A-D4C5-481C-ABE5-B482E3DA1B83}" presName="Child" presStyleLbl="revTx" presStyleIdx="3" presStyleCnt="6" custScaleY="35324">
        <dgm:presLayoutVars>
          <dgm:chMax val="0"/>
          <dgm:chPref val="0"/>
          <dgm:bulletEnabled val="1"/>
        </dgm:presLayoutVars>
      </dgm:prSet>
      <dgm:spPr/>
    </dgm:pt>
    <dgm:pt modelId="{9A9FDA80-EE84-4DAD-84BD-FC746C4305FD}" type="pres">
      <dgm:prSet presAssocID="{7E930A45-82D4-4372-A5E4-BFFA66B44673}" presName="sibTrans" presStyleCnt="0"/>
      <dgm:spPr/>
    </dgm:pt>
    <dgm:pt modelId="{BD9A69E0-5267-496E-A3E6-68141CEBF81F}" type="pres">
      <dgm:prSet presAssocID="{2257949C-88F1-43BD-81D2-BEFFA6DDA340}" presName="composite" presStyleCnt="0"/>
      <dgm:spPr/>
    </dgm:pt>
    <dgm:pt modelId="{5350CCA9-9B2C-45F3-8C0A-2719EB9A2566}" type="pres">
      <dgm:prSet presAssocID="{2257949C-88F1-43BD-81D2-BEFFA6DDA340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A05D7B47-7ED1-4BE6-9B08-73E6B1A8CA04}" type="pres">
      <dgm:prSet presAssocID="{2257949C-88F1-43BD-81D2-BEFFA6DDA340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</dgm:pt>
    <dgm:pt modelId="{C4C8F72A-C1B9-4508-BEE4-D9A086E49A7B}" type="pres">
      <dgm:prSet presAssocID="{2257949C-88F1-43BD-81D2-BEFFA6DDA340}" presName="Accent" presStyleLbl="parChTrans1D1" presStyleIdx="2" presStyleCnt="3"/>
      <dgm:spPr/>
    </dgm:pt>
    <dgm:pt modelId="{D30671F7-BDDF-4991-9E08-376C2D6B9185}" type="pres">
      <dgm:prSet presAssocID="{2257949C-88F1-43BD-81D2-BEFFA6DDA340}" presName="Child" presStyleLbl="revTx" presStyleIdx="5" presStyleCnt="6" custScaleY="24645">
        <dgm:presLayoutVars>
          <dgm:chMax val="0"/>
          <dgm:chPref val="0"/>
          <dgm:bulletEnabled val="1"/>
        </dgm:presLayoutVars>
      </dgm:prSet>
      <dgm:spPr/>
    </dgm:pt>
  </dgm:ptLst>
  <dgm:cxnLst>
    <dgm:cxn modelId="{117EE603-2AC0-42AF-9182-F7F63388343C}" srcId="{45EF33B3-2D9D-47B2-B8CC-8D1E1665A562}" destId="{EBF5E75A-D4C5-481C-ABE5-B482E3DA1B83}" srcOrd="1" destOrd="0" parTransId="{8F8DD2D0-9A1C-4632-AD48-2C082CA5D9F1}" sibTransId="{7E930A45-82D4-4372-A5E4-BFFA66B44673}"/>
    <dgm:cxn modelId="{765F061E-1E09-406C-8F0D-E92C7A6E039A}" srcId="{EBF5E75A-D4C5-481C-ABE5-B482E3DA1B83}" destId="{2B9F97A6-A12D-4749-B13B-EC06FD8BC768}" srcOrd="0" destOrd="0" parTransId="{026A750A-DFCB-4DAD-8BFB-FC3F19179EC5}" sibTransId="{E1EE6F98-D81F-457D-A047-881FF01C70E4}"/>
    <dgm:cxn modelId="{AE468028-45C8-4CAF-9576-F4938E69F394}" type="presOf" srcId="{45EF33B3-2D9D-47B2-B8CC-8D1E1665A562}" destId="{5B314576-D322-4F20-9240-7551F93FB4FE}" srcOrd="0" destOrd="0" presId="urn:microsoft.com/office/officeart/2011/layout/TabList"/>
    <dgm:cxn modelId="{28247A39-5817-4FF9-AEBB-144128E6C89A}" type="presOf" srcId="{2B9F97A6-A12D-4749-B13B-EC06FD8BC768}" destId="{78751C37-323A-4B43-9989-30687C59CBA5}" srcOrd="0" destOrd="0" presId="urn:microsoft.com/office/officeart/2011/layout/TabList"/>
    <dgm:cxn modelId="{B9F4095E-D9A9-4EB2-BDF9-05B0ABFC0A09}" type="presOf" srcId="{5B86A7C2-E021-494C-AEFB-50FB627B4EF5}" destId="{876B7DF4-F66C-4B89-A6EB-082339113979}" srcOrd="0" destOrd="0" presId="urn:microsoft.com/office/officeart/2011/layout/TabList"/>
    <dgm:cxn modelId="{FE41D14F-F6F6-454A-A1E5-E136D99F3F52}" type="presOf" srcId="{95AC3098-06EF-401C-80A9-608AF66EC8BD}" destId="{ECADAC71-21C1-4E52-9BE5-4D4F0E65DF2E}" srcOrd="0" destOrd="0" presId="urn:microsoft.com/office/officeart/2011/layout/TabList"/>
    <dgm:cxn modelId="{8606A470-A943-496B-A706-592F6C34790E}" srcId="{9D7EA69B-AC7F-47EF-8152-F06B35128BC5}" destId="{95AC3098-06EF-401C-80A9-608AF66EC8BD}" srcOrd="0" destOrd="0" parTransId="{303FF97F-C270-4B46-AE3C-20D3CDC4A5DD}" sibTransId="{37ED00D4-E902-4766-BE13-737536A699E7}"/>
    <dgm:cxn modelId="{F3300C77-27C9-47CE-AA2D-BE75C98A2BD6}" srcId="{9D7EA69B-AC7F-47EF-8152-F06B35128BC5}" destId="{4F724EF0-B50A-4454-8508-47D9BC0A88A4}" srcOrd="1" destOrd="0" parTransId="{3B9A5428-DEBC-4D1C-B4D7-F1A8C9E5CDAE}" sibTransId="{C385A9DC-5393-4191-BED8-8437E81F43F2}"/>
    <dgm:cxn modelId="{8606DD7F-86B5-49D6-BAE1-1AE66DC977D9}" srcId="{45EF33B3-2D9D-47B2-B8CC-8D1E1665A562}" destId="{9D7EA69B-AC7F-47EF-8152-F06B35128BC5}" srcOrd="0" destOrd="0" parTransId="{B497EEC5-E937-4B48-B528-03C723887CA1}" sibTransId="{A2A33ACE-CC47-478F-A499-CBB258EA949C}"/>
    <dgm:cxn modelId="{89DC6686-AB32-42AF-9919-0ED9858D21B4}" type="presOf" srcId="{19958CD5-59B9-4522-8179-920158342C06}" destId="{D30671F7-BDDF-4991-9E08-376C2D6B9185}" srcOrd="0" destOrd="0" presId="urn:microsoft.com/office/officeart/2011/layout/TabList"/>
    <dgm:cxn modelId="{41D261AC-0940-49BA-A5CC-0C7900D7BFF1}" srcId="{2257949C-88F1-43BD-81D2-BEFFA6DDA340}" destId="{19958CD5-59B9-4522-8179-920158342C06}" srcOrd="1" destOrd="0" parTransId="{B96060CE-BE9A-49DB-8E21-A91D5A9751DB}" sibTransId="{C227428B-C890-4421-8B8D-551BC76AE3E9}"/>
    <dgm:cxn modelId="{7EDDC2B1-A198-477D-A255-747FC611166D}" srcId="{2257949C-88F1-43BD-81D2-BEFFA6DDA340}" destId="{F7B9B38A-6953-4D30-9F3E-16DE6603AAB3}" srcOrd="0" destOrd="0" parTransId="{64561D1A-2EE5-4D23-848E-C799A2281942}" sibTransId="{FB13E959-674C-4D9F-87F1-8DB788F824BF}"/>
    <dgm:cxn modelId="{219AC7B5-7B7D-4388-B941-25F1F4C37AB5}" type="presOf" srcId="{EBF5E75A-D4C5-481C-ABE5-B482E3DA1B83}" destId="{CA073F8F-0993-4F10-9C80-E9951B65788F}" srcOrd="0" destOrd="0" presId="urn:microsoft.com/office/officeart/2011/layout/TabList"/>
    <dgm:cxn modelId="{6E19A5BC-821F-4D73-BB9D-7789B10C90B3}" type="presOf" srcId="{F7B9B38A-6953-4D30-9F3E-16DE6603AAB3}" destId="{5350CCA9-9B2C-45F3-8C0A-2719EB9A2566}" srcOrd="0" destOrd="0" presId="urn:microsoft.com/office/officeart/2011/layout/TabList"/>
    <dgm:cxn modelId="{851FE7D7-E194-4AB0-8844-EFE44268DCEB}" type="presOf" srcId="{4F724EF0-B50A-4454-8508-47D9BC0A88A4}" destId="{9AA0F36B-370C-4996-8228-53F32A07039B}" srcOrd="0" destOrd="0" presId="urn:microsoft.com/office/officeart/2011/layout/TabList"/>
    <dgm:cxn modelId="{017F3DDD-ED23-4278-8E73-78286ED55AE2}" srcId="{45EF33B3-2D9D-47B2-B8CC-8D1E1665A562}" destId="{2257949C-88F1-43BD-81D2-BEFFA6DDA340}" srcOrd="2" destOrd="0" parTransId="{F3D371D8-547C-468E-807B-89A57E6B805A}" sibTransId="{DBDEA2DD-5BE3-47A5-B0A9-068E3C52EADA}"/>
    <dgm:cxn modelId="{498CCCEC-B571-4AA5-BB72-B44E0F8414E6}" srcId="{EBF5E75A-D4C5-481C-ABE5-B482E3DA1B83}" destId="{5B86A7C2-E021-494C-AEFB-50FB627B4EF5}" srcOrd="1" destOrd="0" parTransId="{8FB7CE33-F5C9-4D2B-A740-614AF4ADC371}" sibTransId="{F20D5C5F-04DD-48FF-A239-DFB55A94E135}"/>
    <dgm:cxn modelId="{6ECE4CF2-DA0F-4873-8796-FAA395D0E4E0}" type="presOf" srcId="{2257949C-88F1-43BD-81D2-BEFFA6DDA340}" destId="{A05D7B47-7ED1-4BE6-9B08-73E6B1A8CA04}" srcOrd="0" destOrd="0" presId="urn:microsoft.com/office/officeart/2011/layout/TabList"/>
    <dgm:cxn modelId="{4747F6F5-29BC-400C-82F3-01F2D91C63B0}" type="presOf" srcId="{9D7EA69B-AC7F-47EF-8152-F06B35128BC5}" destId="{7A612B91-FA25-4960-A3D1-2DC8F6FDD0F7}" srcOrd="0" destOrd="0" presId="urn:microsoft.com/office/officeart/2011/layout/TabList"/>
    <dgm:cxn modelId="{C438AD13-D6A7-4461-B75D-A516F1D5FB3B}" type="presParOf" srcId="{5B314576-D322-4F20-9240-7551F93FB4FE}" destId="{CED4CC4C-9379-47EF-9936-29A30CA4C268}" srcOrd="0" destOrd="0" presId="urn:microsoft.com/office/officeart/2011/layout/TabList"/>
    <dgm:cxn modelId="{137A4880-874B-431B-9BDE-1022A523FD96}" type="presParOf" srcId="{CED4CC4C-9379-47EF-9936-29A30CA4C268}" destId="{ECADAC71-21C1-4E52-9BE5-4D4F0E65DF2E}" srcOrd="0" destOrd="0" presId="urn:microsoft.com/office/officeart/2011/layout/TabList"/>
    <dgm:cxn modelId="{D0633649-78DE-4EE8-A594-228EBDFE681C}" type="presParOf" srcId="{CED4CC4C-9379-47EF-9936-29A30CA4C268}" destId="{7A612B91-FA25-4960-A3D1-2DC8F6FDD0F7}" srcOrd="1" destOrd="0" presId="urn:microsoft.com/office/officeart/2011/layout/TabList"/>
    <dgm:cxn modelId="{19A09C1A-257C-46DC-9A08-C816F8B2E733}" type="presParOf" srcId="{CED4CC4C-9379-47EF-9936-29A30CA4C268}" destId="{48308B96-6B3C-48BA-ACC3-22D224120A5A}" srcOrd="2" destOrd="0" presId="urn:microsoft.com/office/officeart/2011/layout/TabList"/>
    <dgm:cxn modelId="{B62BFEDB-B0BA-4969-824F-786CADCC978F}" type="presParOf" srcId="{5B314576-D322-4F20-9240-7551F93FB4FE}" destId="{9AA0F36B-370C-4996-8228-53F32A07039B}" srcOrd="1" destOrd="0" presId="urn:microsoft.com/office/officeart/2011/layout/TabList"/>
    <dgm:cxn modelId="{50CCCF4A-FFC5-41AD-B06E-DC1AD789C37C}" type="presParOf" srcId="{5B314576-D322-4F20-9240-7551F93FB4FE}" destId="{4980B3E7-6361-4CC2-B1DA-F2BF01F57ED1}" srcOrd="2" destOrd="0" presId="urn:microsoft.com/office/officeart/2011/layout/TabList"/>
    <dgm:cxn modelId="{3B7C8D79-A43A-45D4-A1C8-46366D5E0B86}" type="presParOf" srcId="{5B314576-D322-4F20-9240-7551F93FB4FE}" destId="{64266F92-607E-4D9B-9CE0-9C8738CBAA83}" srcOrd="3" destOrd="0" presId="urn:microsoft.com/office/officeart/2011/layout/TabList"/>
    <dgm:cxn modelId="{FF6BACBA-7D2A-407D-A847-A7663406E744}" type="presParOf" srcId="{64266F92-607E-4D9B-9CE0-9C8738CBAA83}" destId="{78751C37-323A-4B43-9989-30687C59CBA5}" srcOrd="0" destOrd="0" presId="urn:microsoft.com/office/officeart/2011/layout/TabList"/>
    <dgm:cxn modelId="{F0307644-5D63-4F44-9704-170D7E797EC4}" type="presParOf" srcId="{64266F92-607E-4D9B-9CE0-9C8738CBAA83}" destId="{CA073F8F-0993-4F10-9C80-E9951B65788F}" srcOrd="1" destOrd="0" presId="urn:microsoft.com/office/officeart/2011/layout/TabList"/>
    <dgm:cxn modelId="{BA2ACE8B-8FEF-4830-8BAC-3334A400ACA7}" type="presParOf" srcId="{64266F92-607E-4D9B-9CE0-9C8738CBAA83}" destId="{64E8105E-6970-4DA9-A1BE-7E022F648051}" srcOrd="2" destOrd="0" presId="urn:microsoft.com/office/officeart/2011/layout/TabList"/>
    <dgm:cxn modelId="{03D63AA5-935D-4B74-A50A-D4E12532E75C}" type="presParOf" srcId="{5B314576-D322-4F20-9240-7551F93FB4FE}" destId="{876B7DF4-F66C-4B89-A6EB-082339113979}" srcOrd="4" destOrd="0" presId="urn:microsoft.com/office/officeart/2011/layout/TabList"/>
    <dgm:cxn modelId="{C65A4D31-A027-41DA-91B0-ADD9C9DF710A}" type="presParOf" srcId="{5B314576-D322-4F20-9240-7551F93FB4FE}" destId="{9A9FDA80-EE84-4DAD-84BD-FC746C4305FD}" srcOrd="5" destOrd="0" presId="urn:microsoft.com/office/officeart/2011/layout/TabList"/>
    <dgm:cxn modelId="{A9D2D605-2D6E-40D5-A809-5EDBCB082A50}" type="presParOf" srcId="{5B314576-D322-4F20-9240-7551F93FB4FE}" destId="{BD9A69E0-5267-496E-A3E6-68141CEBF81F}" srcOrd="6" destOrd="0" presId="urn:microsoft.com/office/officeart/2011/layout/TabList"/>
    <dgm:cxn modelId="{BC56F7DF-AF88-48FE-A809-A53545C0AA83}" type="presParOf" srcId="{BD9A69E0-5267-496E-A3E6-68141CEBF81F}" destId="{5350CCA9-9B2C-45F3-8C0A-2719EB9A2566}" srcOrd="0" destOrd="0" presId="urn:microsoft.com/office/officeart/2011/layout/TabList"/>
    <dgm:cxn modelId="{3CAF3D9B-E47A-4E38-A21C-29F11CF73AA0}" type="presParOf" srcId="{BD9A69E0-5267-496E-A3E6-68141CEBF81F}" destId="{A05D7B47-7ED1-4BE6-9B08-73E6B1A8CA04}" srcOrd="1" destOrd="0" presId="urn:microsoft.com/office/officeart/2011/layout/TabList"/>
    <dgm:cxn modelId="{B3CD46F0-E73B-4198-B754-F8B2F9BB1765}" type="presParOf" srcId="{BD9A69E0-5267-496E-A3E6-68141CEBF81F}" destId="{C4C8F72A-C1B9-4508-BEE4-D9A086E49A7B}" srcOrd="2" destOrd="0" presId="urn:microsoft.com/office/officeart/2011/layout/TabList"/>
    <dgm:cxn modelId="{F9314FCA-FF88-4764-BE18-1460851674DF}" type="presParOf" srcId="{5B314576-D322-4F20-9240-7551F93FB4FE}" destId="{D30671F7-BDDF-4991-9E08-376C2D6B9185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8FBE6C9-156F-4F63-B55D-1FF15E818A5E}" type="doc">
      <dgm:prSet loTypeId="urn:microsoft.com/office/officeart/2005/8/layout/funnel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278A975-B220-45E5-829E-5C06639C642B}">
      <dgm:prSet phldrT="[Text]"/>
      <dgm:spPr/>
      <dgm:t>
        <a:bodyPr/>
        <a:lstStyle/>
        <a:p>
          <a:r>
            <a:rPr lang="en-US" dirty="0"/>
            <a:t>subject</a:t>
          </a:r>
        </a:p>
      </dgm:t>
    </dgm:pt>
    <dgm:pt modelId="{A0609EB7-6C49-4382-998D-E25F96757A16}" type="parTrans" cxnId="{81207E76-B768-48B3-954F-4247B405D41A}">
      <dgm:prSet/>
      <dgm:spPr/>
      <dgm:t>
        <a:bodyPr/>
        <a:lstStyle/>
        <a:p>
          <a:endParaRPr lang="en-US"/>
        </a:p>
      </dgm:t>
    </dgm:pt>
    <dgm:pt modelId="{EDEBE8AB-0793-4D96-BF6B-A675311FADBC}" type="sibTrans" cxnId="{81207E76-B768-48B3-954F-4247B405D41A}">
      <dgm:prSet/>
      <dgm:spPr/>
      <dgm:t>
        <a:bodyPr/>
        <a:lstStyle/>
        <a:p>
          <a:endParaRPr lang="en-US"/>
        </a:p>
      </dgm:t>
    </dgm:pt>
    <dgm:pt modelId="{629A8CBF-ED13-433E-9DC2-C47BCCC36371}">
      <dgm:prSet phldrT="[Text]" custT="1"/>
      <dgm:spPr/>
      <dgm:t>
        <a:bodyPr/>
        <a:lstStyle/>
        <a:p>
          <a:r>
            <a:rPr lang="en-US" sz="5000" dirty="0"/>
            <a:t>+</a:t>
          </a:r>
        </a:p>
      </dgm:t>
    </dgm:pt>
    <dgm:pt modelId="{1845D5D0-53F6-470A-9F86-831B908E480F}" type="parTrans" cxnId="{B57A7600-823C-4967-974B-32B4C75F1601}">
      <dgm:prSet/>
      <dgm:spPr/>
      <dgm:t>
        <a:bodyPr/>
        <a:lstStyle/>
        <a:p>
          <a:endParaRPr lang="en-US"/>
        </a:p>
      </dgm:t>
    </dgm:pt>
    <dgm:pt modelId="{1EC0D053-A55B-4E90-B618-6237637E2F48}" type="sibTrans" cxnId="{B57A7600-823C-4967-974B-32B4C75F1601}">
      <dgm:prSet/>
      <dgm:spPr/>
      <dgm:t>
        <a:bodyPr/>
        <a:lstStyle/>
        <a:p>
          <a:endParaRPr lang="en-US"/>
        </a:p>
      </dgm:t>
    </dgm:pt>
    <dgm:pt modelId="{0965848B-7941-4DEC-BBCA-237D6266D1BF}">
      <dgm:prSet phldrT="[Text]"/>
      <dgm:spPr/>
      <dgm:t>
        <a:bodyPr/>
        <a:lstStyle/>
        <a:p>
          <a:pPr algn="l"/>
          <a:endParaRPr lang="en-US" dirty="0">
            <a:solidFill>
              <a:schemeClr val="bg1"/>
            </a:solidFill>
          </a:endParaRPr>
        </a:p>
      </dgm:t>
    </dgm:pt>
    <dgm:pt modelId="{A06121C5-D2F1-4721-95E3-EB6F3D84E5AC}" type="parTrans" cxnId="{DCEB3089-2345-498C-8043-3D42BEFA6BAF}">
      <dgm:prSet/>
      <dgm:spPr/>
      <dgm:t>
        <a:bodyPr/>
        <a:lstStyle/>
        <a:p>
          <a:endParaRPr lang="en-US"/>
        </a:p>
      </dgm:t>
    </dgm:pt>
    <dgm:pt modelId="{3034299B-75CF-48B8-8B5D-F72FBA52C720}" type="sibTrans" cxnId="{DCEB3089-2345-498C-8043-3D42BEFA6BAF}">
      <dgm:prSet/>
      <dgm:spPr/>
      <dgm:t>
        <a:bodyPr/>
        <a:lstStyle/>
        <a:p>
          <a:endParaRPr lang="en-US"/>
        </a:p>
      </dgm:t>
    </dgm:pt>
    <dgm:pt modelId="{FDEBCF09-69F8-4C8C-8A7F-0AD93F299D64}">
      <dgm:prSet phldrT="[Text]"/>
      <dgm:spPr/>
      <dgm:t>
        <a:bodyPr/>
        <a:lstStyle/>
        <a:p>
          <a:r>
            <a:rPr lang="en-US" dirty="0"/>
            <a:t>verb</a:t>
          </a:r>
        </a:p>
      </dgm:t>
    </dgm:pt>
    <dgm:pt modelId="{7AD0BD9E-CAD3-4AD7-949F-EC388A004B68}" type="sibTrans" cxnId="{3B9872DB-FCDC-4DAB-897C-AD1903E4D47D}">
      <dgm:prSet/>
      <dgm:spPr/>
      <dgm:t>
        <a:bodyPr/>
        <a:lstStyle/>
        <a:p>
          <a:endParaRPr lang="en-US"/>
        </a:p>
      </dgm:t>
    </dgm:pt>
    <dgm:pt modelId="{A0AC83EC-43FC-4904-A740-666A3C57ED1A}" type="parTrans" cxnId="{3B9872DB-FCDC-4DAB-897C-AD1903E4D47D}">
      <dgm:prSet/>
      <dgm:spPr/>
      <dgm:t>
        <a:bodyPr/>
        <a:lstStyle/>
        <a:p>
          <a:endParaRPr lang="en-US"/>
        </a:p>
      </dgm:t>
    </dgm:pt>
    <dgm:pt modelId="{A5D36965-F7F0-485E-822A-E3F118CEAC5F}" type="pres">
      <dgm:prSet presAssocID="{58FBE6C9-156F-4F63-B55D-1FF15E818A5E}" presName="Name0" presStyleCnt="0">
        <dgm:presLayoutVars>
          <dgm:chMax val="4"/>
          <dgm:resizeHandles val="exact"/>
        </dgm:presLayoutVars>
      </dgm:prSet>
      <dgm:spPr/>
    </dgm:pt>
    <dgm:pt modelId="{361F12E5-963A-462A-AE58-387AA57EC782}" type="pres">
      <dgm:prSet presAssocID="{58FBE6C9-156F-4F63-B55D-1FF15E818A5E}" presName="ellipse" presStyleLbl="trBgShp" presStyleIdx="0" presStyleCnt="1"/>
      <dgm:spPr/>
    </dgm:pt>
    <dgm:pt modelId="{4DB85945-7B69-4B63-A882-80048BF9E94E}" type="pres">
      <dgm:prSet presAssocID="{58FBE6C9-156F-4F63-B55D-1FF15E818A5E}" presName="arrow1" presStyleLbl="fgShp" presStyleIdx="0" presStyleCnt="1" custLinFactNeighborY="13895"/>
      <dgm:spPr/>
    </dgm:pt>
    <dgm:pt modelId="{45FD81EC-18D1-4AD8-8C29-2E5E007ADB8E}" type="pres">
      <dgm:prSet presAssocID="{58FBE6C9-156F-4F63-B55D-1FF15E818A5E}" presName="rectangle" presStyleLbl="revTx" presStyleIdx="0" presStyleCnt="1" custScaleX="200000">
        <dgm:presLayoutVars>
          <dgm:bulletEnabled val="1"/>
        </dgm:presLayoutVars>
      </dgm:prSet>
      <dgm:spPr/>
    </dgm:pt>
    <dgm:pt modelId="{96218BB5-493D-4959-8BAF-1D37230A482B}" type="pres">
      <dgm:prSet presAssocID="{629A8CBF-ED13-433E-9DC2-C47BCCC36371}" presName="item1" presStyleLbl="node1" presStyleIdx="0" presStyleCnt="3">
        <dgm:presLayoutVars>
          <dgm:bulletEnabled val="1"/>
        </dgm:presLayoutVars>
      </dgm:prSet>
      <dgm:spPr/>
    </dgm:pt>
    <dgm:pt modelId="{4B47BD09-9574-4FB2-90E9-8571F90B0D3C}" type="pres">
      <dgm:prSet presAssocID="{FDEBCF09-69F8-4C8C-8A7F-0AD93F299D64}" presName="item2" presStyleLbl="node1" presStyleIdx="1" presStyleCnt="3">
        <dgm:presLayoutVars>
          <dgm:bulletEnabled val="1"/>
        </dgm:presLayoutVars>
      </dgm:prSet>
      <dgm:spPr/>
    </dgm:pt>
    <dgm:pt modelId="{38F8A893-FB4B-4EDF-97ED-60F667FB73BB}" type="pres">
      <dgm:prSet presAssocID="{0965848B-7941-4DEC-BBCA-237D6266D1BF}" presName="item3" presStyleLbl="node1" presStyleIdx="2" presStyleCnt="3">
        <dgm:presLayoutVars>
          <dgm:bulletEnabled val="1"/>
        </dgm:presLayoutVars>
      </dgm:prSet>
      <dgm:spPr/>
    </dgm:pt>
    <dgm:pt modelId="{6B009ED3-0E26-4AFE-A126-EF0936DEE16E}" type="pres">
      <dgm:prSet presAssocID="{58FBE6C9-156F-4F63-B55D-1FF15E818A5E}" presName="funnel" presStyleLbl="trAlignAcc1" presStyleIdx="0" presStyleCnt="1" custLinFactNeighborX="-308" custLinFactNeighborY="-99"/>
      <dgm:spPr/>
    </dgm:pt>
  </dgm:ptLst>
  <dgm:cxnLst>
    <dgm:cxn modelId="{B57A7600-823C-4967-974B-32B4C75F1601}" srcId="{58FBE6C9-156F-4F63-B55D-1FF15E818A5E}" destId="{629A8CBF-ED13-433E-9DC2-C47BCCC36371}" srcOrd="1" destOrd="0" parTransId="{1845D5D0-53F6-470A-9F86-831B908E480F}" sibTransId="{1EC0D053-A55B-4E90-B618-6237637E2F48}"/>
    <dgm:cxn modelId="{81207E76-B768-48B3-954F-4247B405D41A}" srcId="{58FBE6C9-156F-4F63-B55D-1FF15E818A5E}" destId="{B278A975-B220-45E5-829E-5C06639C642B}" srcOrd="0" destOrd="0" parTransId="{A0609EB7-6C49-4382-998D-E25F96757A16}" sibTransId="{EDEBE8AB-0793-4D96-BF6B-A675311FADBC}"/>
    <dgm:cxn modelId="{0180D580-AE9E-4FD0-9AC4-D5DE8C53A7E1}" type="presOf" srcId="{58FBE6C9-156F-4F63-B55D-1FF15E818A5E}" destId="{A5D36965-F7F0-485E-822A-E3F118CEAC5F}" srcOrd="0" destOrd="0" presId="urn:microsoft.com/office/officeart/2005/8/layout/funnel1"/>
    <dgm:cxn modelId="{DCEB3089-2345-498C-8043-3D42BEFA6BAF}" srcId="{58FBE6C9-156F-4F63-B55D-1FF15E818A5E}" destId="{0965848B-7941-4DEC-BBCA-237D6266D1BF}" srcOrd="3" destOrd="0" parTransId="{A06121C5-D2F1-4721-95E3-EB6F3D84E5AC}" sibTransId="{3034299B-75CF-48B8-8B5D-F72FBA52C720}"/>
    <dgm:cxn modelId="{86EC4390-56EE-4654-A4F8-B14F2D978B07}" type="presOf" srcId="{629A8CBF-ED13-433E-9DC2-C47BCCC36371}" destId="{4B47BD09-9574-4FB2-90E9-8571F90B0D3C}" srcOrd="0" destOrd="0" presId="urn:microsoft.com/office/officeart/2005/8/layout/funnel1"/>
    <dgm:cxn modelId="{9BD46FBA-766C-44D5-8396-D8EB33A45FC4}" type="presOf" srcId="{B278A975-B220-45E5-829E-5C06639C642B}" destId="{38F8A893-FB4B-4EDF-97ED-60F667FB73BB}" srcOrd="0" destOrd="0" presId="urn:microsoft.com/office/officeart/2005/8/layout/funnel1"/>
    <dgm:cxn modelId="{3B9872DB-FCDC-4DAB-897C-AD1903E4D47D}" srcId="{58FBE6C9-156F-4F63-B55D-1FF15E818A5E}" destId="{FDEBCF09-69F8-4C8C-8A7F-0AD93F299D64}" srcOrd="2" destOrd="0" parTransId="{A0AC83EC-43FC-4904-A740-666A3C57ED1A}" sibTransId="{7AD0BD9E-CAD3-4AD7-949F-EC388A004B68}"/>
    <dgm:cxn modelId="{4D1FB8F3-DB06-480A-B409-B3C63BAD3C45}" type="presOf" srcId="{0965848B-7941-4DEC-BBCA-237D6266D1BF}" destId="{45FD81EC-18D1-4AD8-8C29-2E5E007ADB8E}" srcOrd="0" destOrd="0" presId="urn:microsoft.com/office/officeart/2005/8/layout/funnel1"/>
    <dgm:cxn modelId="{F2C3E0F5-29E5-46FB-9B03-3C214E0C7C0F}" type="presOf" srcId="{FDEBCF09-69F8-4C8C-8A7F-0AD93F299D64}" destId="{96218BB5-493D-4959-8BAF-1D37230A482B}" srcOrd="0" destOrd="0" presId="urn:microsoft.com/office/officeart/2005/8/layout/funnel1"/>
    <dgm:cxn modelId="{4E9FBFB2-5196-4E0B-927E-DA145765E483}" type="presParOf" srcId="{A5D36965-F7F0-485E-822A-E3F118CEAC5F}" destId="{361F12E5-963A-462A-AE58-387AA57EC782}" srcOrd="0" destOrd="0" presId="urn:microsoft.com/office/officeart/2005/8/layout/funnel1"/>
    <dgm:cxn modelId="{FD4EC247-2919-4611-A3B0-8C5379E5B61B}" type="presParOf" srcId="{A5D36965-F7F0-485E-822A-E3F118CEAC5F}" destId="{4DB85945-7B69-4B63-A882-80048BF9E94E}" srcOrd="1" destOrd="0" presId="urn:microsoft.com/office/officeart/2005/8/layout/funnel1"/>
    <dgm:cxn modelId="{BAA2D594-7532-4F10-A3E1-51B90913D2A5}" type="presParOf" srcId="{A5D36965-F7F0-485E-822A-E3F118CEAC5F}" destId="{45FD81EC-18D1-4AD8-8C29-2E5E007ADB8E}" srcOrd="2" destOrd="0" presId="urn:microsoft.com/office/officeart/2005/8/layout/funnel1"/>
    <dgm:cxn modelId="{26D33E87-EC80-47AA-9CD9-7D5214AA84B2}" type="presParOf" srcId="{A5D36965-F7F0-485E-822A-E3F118CEAC5F}" destId="{96218BB5-493D-4959-8BAF-1D37230A482B}" srcOrd="3" destOrd="0" presId="urn:microsoft.com/office/officeart/2005/8/layout/funnel1"/>
    <dgm:cxn modelId="{F6566D26-9F94-45B5-A9F8-86066C172AC2}" type="presParOf" srcId="{A5D36965-F7F0-485E-822A-E3F118CEAC5F}" destId="{4B47BD09-9574-4FB2-90E9-8571F90B0D3C}" srcOrd="4" destOrd="0" presId="urn:microsoft.com/office/officeart/2005/8/layout/funnel1"/>
    <dgm:cxn modelId="{0DC66A75-CE5F-4438-B30B-28D6C3C87786}" type="presParOf" srcId="{A5D36965-F7F0-485E-822A-E3F118CEAC5F}" destId="{38F8A893-FB4B-4EDF-97ED-60F667FB73BB}" srcOrd="5" destOrd="0" presId="urn:microsoft.com/office/officeart/2005/8/layout/funnel1"/>
    <dgm:cxn modelId="{AECBF763-BD4D-4C98-82B0-533099799A20}" type="presParOf" srcId="{A5D36965-F7F0-485E-822A-E3F118CEAC5F}" destId="{6B009ED3-0E26-4AFE-A126-EF0936DEE16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658DE41-0EFA-4F66-8107-9226A053B30B}" type="doc">
      <dgm:prSet loTypeId="urn:microsoft.com/office/officeart/2005/8/layout/vProcess5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5CF9EBB3-DD98-47F0-94A2-AA2B2DCCE810}">
      <dgm:prSet phldrT="[Text]"/>
      <dgm:spPr/>
      <dgm:t>
        <a:bodyPr/>
        <a:lstStyle/>
        <a:p>
          <a:pPr>
            <a:lnSpc>
              <a:spcPts val="3500"/>
            </a:lnSpc>
          </a:pPr>
          <a:r>
            <a:rPr lang="en-US" dirty="0"/>
            <a:t>The student who </a:t>
          </a:r>
          <a:r>
            <a:rPr lang="en-US" dirty="0">
              <a:solidFill>
                <a:srgbClr val="FF0066"/>
              </a:solidFill>
            </a:rPr>
            <a:t>writes</a:t>
          </a:r>
          <a:r>
            <a:rPr lang="en-US" dirty="0"/>
            <a:t> the most will win the prize that </a:t>
          </a:r>
          <a:r>
            <a:rPr lang="en-US" dirty="0">
              <a:solidFill>
                <a:srgbClr val="FF0066"/>
              </a:solidFill>
            </a:rPr>
            <a:t>awards</a:t>
          </a:r>
          <a:r>
            <a:rPr lang="en-US" dirty="0"/>
            <a:t> the most money.</a:t>
          </a:r>
        </a:p>
      </dgm:t>
    </dgm:pt>
    <dgm:pt modelId="{A48FBC33-91A1-40F3-89EB-D75F20790BA8}" type="parTrans" cxnId="{C2A9234B-D417-49AB-AEA9-2C5894DD1D23}">
      <dgm:prSet/>
      <dgm:spPr/>
      <dgm:t>
        <a:bodyPr/>
        <a:lstStyle/>
        <a:p>
          <a:endParaRPr lang="en-US"/>
        </a:p>
      </dgm:t>
    </dgm:pt>
    <dgm:pt modelId="{CB932C5E-D9FB-4505-89C6-194156A2A79D}" type="sibTrans" cxnId="{C2A9234B-D417-49AB-AEA9-2C5894DD1D23}">
      <dgm:prSet/>
      <dgm:spPr/>
      <dgm:t>
        <a:bodyPr/>
        <a:lstStyle/>
        <a:p>
          <a:endParaRPr lang="en-US"/>
        </a:p>
      </dgm:t>
    </dgm:pt>
    <dgm:pt modelId="{EDC7CCB3-7C0E-491F-8CD2-7C8301B05B76}">
      <dgm:prSet phldrT="[Text]"/>
      <dgm:spPr/>
      <dgm:t>
        <a:bodyPr/>
        <a:lstStyle/>
        <a:p>
          <a:pPr>
            <a:lnSpc>
              <a:spcPts val="3500"/>
            </a:lnSpc>
          </a:pPr>
          <a:r>
            <a:rPr lang="en-US" dirty="0"/>
            <a:t>The student </a:t>
          </a:r>
          <a:r>
            <a:rPr lang="en-US" dirty="0">
              <a:solidFill>
                <a:srgbClr val="FF0066"/>
              </a:solidFill>
            </a:rPr>
            <a:t>writing</a:t>
          </a:r>
          <a:r>
            <a:rPr lang="en-US" dirty="0"/>
            <a:t> the most will win the prize </a:t>
          </a:r>
          <a:r>
            <a:rPr lang="en-US" dirty="0">
              <a:solidFill>
                <a:srgbClr val="FF0066"/>
              </a:solidFill>
            </a:rPr>
            <a:t>awarding</a:t>
          </a:r>
          <a:r>
            <a:rPr lang="en-US" dirty="0"/>
            <a:t> the most money.</a:t>
          </a:r>
        </a:p>
      </dgm:t>
    </dgm:pt>
    <dgm:pt modelId="{8D620B27-98B6-4277-B24E-AB93288D92D9}" type="parTrans" cxnId="{29FB6DE5-7EE7-4236-A00F-3AF4CC11BBA9}">
      <dgm:prSet/>
      <dgm:spPr/>
      <dgm:t>
        <a:bodyPr/>
        <a:lstStyle/>
        <a:p>
          <a:endParaRPr lang="en-US"/>
        </a:p>
      </dgm:t>
    </dgm:pt>
    <dgm:pt modelId="{371D8F06-2637-4DDF-9D7B-F9508B9898C3}" type="sibTrans" cxnId="{29FB6DE5-7EE7-4236-A00F-3AF4CC11BBA9}">
      <dgm:prSet/>
      <dgm:spPr/>
      <dgm:t>
        <a:bodyPr/>
        <a:lstStyle/>
        <a:p>
          <a:endParaRPr lang="en-US"/>
        </a:p>
      </dgm:t>
    </dgm:pt>
    <dgm:pt modelId="{024A2197-E958-4EF0-B7CD-A3F2732DB108}" type="pres">
      <dgm:prSet presAssocID="{7658DE41-0EFA-4F66-8107-9226A053B30B}" presName="outerComposite" presStyleCnt="0">
        <dgm:presLayoutVars>
          <dgm:chMax val="5"/>
          <dgm:dir/>
          <dgm:resizeHandles val="exact"/>
        </dgm:presLayoutVars>
      </dgm:prSet>
      <dgm:spPr/>
    </dgm:pt>
    <dgm:pt modelId="{CCC58B2D-7A70-4E95-8A97-1082753C8C80}" type="pres">
      <dgm:prSet presAssocID="{7658DE41-0EFA-4F66-8107-9226A053B30B}" presName="dummyMaxCanvas" presStyleCnt="0">
        <dgm:presLayoutVars/>
      </dgm:prSet>
      <dgm:spPr/>
    </dgm:pt>
    <dgm:pt modelId="{D63D7A72-7B03-40F1-B2E5-2093875B2121}" type="pres">
      <dgm:prSet presAssocID="{7658DE41-0EFA-4F66-8107-9226A053B30B}" presName="TwoNodes_1" presStyleLbl="node1" presStyleIdx="0" presStyleCnt="2" custLinFactNeighborX="-27010" custLinFactNeighborY="-13810">
        <dgm:presLayoutVars>
          <dgm:bulletEnabled val="1"/>
        </dgm:presLayoutVars>
      </dgm:prSet>
      <dgm:spPr/>
    </dgm:pt>
    <dgm:pt modelId="{CEEFE157-4C5D-4E46-934B-8A682BFA7EB9}" type="pres">
      <dgm:prSet presAssocID="{7658DE41-0EFA-4F66-8107-9226A053B30B}" presName="TwoNodes_2" presStyleLbl="node1" presStyleIdx="1" presStyleCnt="2">
        <dgm:presLayoutVars>
          <dgm:bulletEnabled val="1"/>
        </dgm:presLayoutVars>
      </dgm:prSet>
      <dgm:spPr/>
    </dgm:pt>
    <dgm:pt modelId="{19BA921D-E910-457B-9C81-A0A7A583FF3A}" type="pres">
      <dgm:prSet presAssocID="{7658DE41-0EFA-4F66-8107-9226A053B30B}" presName="TwoConn_1-2" presStyleLbl="fgAccFollowNode1" presStyleIdx="0" presStyleCnt="1">
        <dgm:presLayoutVars>
          <dgm:bulletEnabled val="1"/>
        </dgm:presLayoutVars>
      </dgm:prSet>
      <dgm:spPr/>
    </dgm:pt>
    <dgm:pt modelId="{A4C9C0C2-EB4E-4138-8B6D-DFB83B4D76D3}" type="pres">
      <dgm:prSet presAssocID="{7658DE41-0EFA-4F66-8107-9226A053B30B}" presName="TwoNodes_1_text" presStyleLbl="node1" presStyleIdx="1" presStyleCnt="2">
        <dgm:presLayoutVars>
          <dgm:bulletEnabled val="1"/>
        </dgm:presLayoutVars>
      </dgm:prSet>
      <dgm:spPr/>
    </dgm:pt>
    <dgm:pt modelId="{E7646E13-1A6C-4008-A741-24676A13699A}" type="pres">
      <dgm:prSet presAssocID="{7658DE41-0EFA-4F66-8107-9226A053B30B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2D597004-F244-4128-8E46-9A1957EDD524}" type="presOf" srcId="{7658DE41-0EFA-4F66-8107-9226A053B30B}" destId="{024A2197-E958-4EF0-B7CD-A3F2732DB108}" srcOrd="0" destOrd="0" presId="urn:microsoft.com/office/officeart/2005/8/layout/vProcess5"/>
    <dgm:cxn modelId="{74B38E05-6ED6-4688-9479-EBCD8DDB8C04}" type="presOf" srcId="{5CF9EBB3-DD98-47F0-94A2-AA2B2DCCE810}" destId="{A4C9C0C2-EB4E-4138-8B6D-DFB83B4D76D3}" srcOrd="1" destOrd="0" presId="urn:microsoft.com/office/officeart/2005/8/layout/vProcess5"/>
    <dgm:cxn modelId="{9F1FE32B-4874-4F9F-9AAF-3BA19AD07D8C}" type="presOf" srcId="{CB932C5E-D9FB-4505-89C6-194156A2A79D}" destId="{19BA921D-E910-457B-9C81-A0A7A583FF3A}" srcOrd="0" destOrd="0" presId="urn:microsoft.com/office/officeart/2005/8/layout/vProcess5"/>
    <dgm:cxn modelId="{B9A83261-B7B2-4BB0-8CAE-2D93B8499D8D}" type="presOf" srcId="{5CF9EBB3-DD98-47F0-94A2-AA2B2DCCE810}" destId="{D63D7A72-7B03-40F1-B2E5-2093875B2121}" srcOrd="0" destOrd="0" presId="urn:microsoft.com/office/officeart/2005/8/layout/vProcess5"/>
    <dgm:cxn modelId="{C9E48F6A-2189-46B7-AB44-C4C9AC760E9E}" type="presOf" srcId="{EDC7CCB3-7C0E-491F-8CD2-7C8301B05B76}" destId="{E7646E13-1A6C-4008-A741-24676A13699A}" srcOrd="1" destOrd="0" presId="urn:microsoft.com/office/officeart/2005/8/layout/vProcess5"/>
    <dgm:cxn modelId="{C2A9234B-D417-49AB-AEA9-2C5894DD1D23}" srcId="{7658DE41-0EFA-4F66-8107-9226A053B30B}" destId="{5CF9EBB3-DD98-47F0-94A2-AA2B2DCCE810}" srcOrd="0" destOrd="0" parTransId="{A48FBC33-91A1-40F3-89EB-D75F20790BA8}" sibTransId="{CB932C5E-D9FB-4505-89C6-194156A2A79D}"/>
    <dgm:cxn modelId="{FE661FE0-F431-4308-B4B0-9579418CCD48}" type="presOf" srcId="{EDC7CCB3-7C0E-491F-8CD2-7C8301B05B76}" destId="{CEEFE157-4C5D-4E46-934B-8A682BFA7EB9}" srcOrd="0" destOrd="0" presId="urn:microsoft.com/office/officeart/2005/8/layout/vProcess5"/>
    <dgm:cxn modelId="{29FB6DE5-7EE7-4236-A00F-3AF4CC11BBA9}" srcId="{7658DE41-0EFA-4F66-8107-9226A053B30B}" destId="{EDC7CCB3-7C0E-491F-8CD2-7C8301B05B76}" srcOrd="1" destOrd="0" parTransId="{8D620B27-98B6-4277-B24E-AB93288D92D9}" sibTransId="{371D8F06-2637-4DDF-9D7B-F9508B9898C3}"/>
    <dgm:cxn modelId="{CCA6E376-F3C3-435C-8F20-802DCC6CF6C2}" type="presParOf" srcId="{024A2197-E958-4EF0-B7CD-A3F2732DB108}" destId="{CCC58B2D-7A70-4E95-8A97-1082753C8C80}" srcOrd="0" destOrd="0" presId="urn:microsoft.com/office/officeart/2005/8/layout/vProcess5"/>
    <dgm:cxn modelId="{D26B0767-9207-44B5-98F2-6108EA5ECD64}" type="presParOf" srcId="{024A2197-E958-4EF0-B7CD-A3F2732DB108}" destId="{D63D7A72-7B03-40F1-B2E5-2093875B2121}" srcOrd="1" destOrd="0" presId="urn:microsoft.com/office/officeart/2005/8/layout/vProcess5"/>
    <dgm:cxn modelId="{40BF5DC7-CF1B-4A6C-BA86-260C98E074CB}" type="presParOf" srcId="{024A2197-E958-4EF0-B7CD-A3F2732DB108}" destId="{CEEFE157-4C5D-4E46-934B-8A682BFA7EB9}" srcOrd="2" destOrd="0" presId="urn:microsoft.com/office/officeart/2005/8/layout/vProcess5"/>
    <dgm:cxn modelId="{059D61E5-069C-4413-B6B5-63765ACBF39F}" type="presParOf" srcId="{024A2197-E958-4EF0-B7CD-A3F2732DB108}" destId="{19BA921D-E910-457B-9C81-A0A7A583FF3A}" srcOrd="3" destOrd="0" presId="urn:microsoft.com/office/officeart/2005/8/layout/vProcess5"/>
    <dgm:cxn modelId="{581C6C63-F3C4-4F61-A03B-CE77ADCA5CA0}" type="presParOf" srcId="{024A2197-E958-4EF0-B7CD-A3F2732DB108}" destId="{A4C9C0C2-EB4E-4138-8B6D-DFB83B4D76D3}" srcOrd="4" destOrd="0" presId="urn:microsoft.com/office/officeart/2005/8/layout/vProcess5"/>
    <dgm:cxn modelId="{B8C52B9D-18F7-472A-BD50-D11047660740}" type="presParOf" srcId="{024A2197-E958-4EF0-B7CD-A3F2732DB108}" destId="{E7646E13-1A6C-4008-A741-24676A13699A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F1DC24-91EE-4EE5-B1F9-8A53B0CC2860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E6FCD0D-3619-4B60-B237-761BC9DCF0FC}">
      <dgm:prSet phldrT="[Text]" custT="1"/>
      <dgm:spPr/>
      <dgm:t>
        <a:bodyPr/>
        <a:lstStyle/>
        <a:p>
          <a:endParaRPr lang="en-US" sz="3100" dirty="0"/>
        </a:p>
      </dgm:t>
    </dgm:pt>
    <dgm:pt modelId="{E9C03333-2321-4EBD-B21D-09186898C110}" type="parTrans" cxnId="{B5B333BD-CB22-4B6E-A384-9A7B4E6BDBE7}">
      <dgm:prSet/>
      <dgm:spPr/>
      <dgm:t>
        <a:bodyPr/>
        <a:lstStyle/>
        <a:p>
          <a:endParaRPr lang="en-US"/>
        </a:p>
      </dgm:t>
    </dgm:pt>
    <dgm:pt modelId="{92E001FC-63E0-43D4-93C8-A63D2BE17877}" type="sibTrans" cxnId="{B5B333BD-CB22-4B6E-A384-9A7B4E6BDBE7}">
      <dgm:prSet/>
      <dgm:spPr/>
      <dgm:t>
        <a:bodyPr/>
        <a:lstStyle/>
        <a:p>
          <a:endParaRPr lang="en-US"/>
        </a:p>
      </dgm:t>
    </dgm:pt>
    <dgm:pt modelId="{BCCC1F85-6499-4C56-A82A-544A2A062ABD}">
      <dgm:prSet phldrT="[Text]" custT="1"/>
      <dgm:spPr/>
      <dgm:t>
        <a:bodyPr/>
        <a:lstStyle/>
        <a:p>
          <a:r>
            <a:rPr lang="en-US" sz="3000" dirty="0"/>
            <a:t>Noun Clause</a:t>
          </a:r>
        </a:p>
      </dgm:t>
    </dgm:pt>
    <dgm:pt modelId="{51C62BB7-A60A-45E7-90CE-DF200B8F686E}" type="parTrans" cxnId="{E393BF57-831A-4019-97F2-5CC839373225}">
      <dgm:prSet/>
      <dgm:spPr/>
      <dgm:t>
        <a:bodyPr/>
        <a:lstStyle/>
        <a:p>
          <a:endParaRPr lang="en-US"/>
        </a:p>
      </dgm:t>
    </dgm:pt>
    <dgm:pt modelId="{F0219A75-3C8A-4356-8D40-FE7176F25A80}" type="sibTrans" cxnId="{E393BF57-831A-4019-97F2-5CC839373225}">
      <dgm:prSet/>
      <dgm:spPr/>
      <dgm:t>
        <a:bodyPr/>
        <a:lstStyle/>
        <a:p>
          <a:endParaRPr lang="en-US"/>
        </a:p>
      </dgm:t>
    </dgm:pt>
    <dgm:pt modelId="{BBA3851F-A623-4E96-84F5-6BC0D5E97D58}">
      <dgm:prSet phldrT="[Text]" custT="1"/>
      <dgm:spPr/>
      <dgm:t>
        <a:bodyPr/>
        <a:lstStyle/>
        <a:p>
          <a:r>
            <a:rPr lang="en-US" sz="3000" dirty="0"/>
            <a:t>Adjective Clause </a:t>
          </a:r>
          <a:r>
            <a:rPr lang="en-US" sz="1800" dirty="0"/>
            <a:t>(</a:t>
          </a:r>
          <a:r>
            <a:rPr lang="en-US" sz="2000" dirty="0"/>
            <a:t>relative clause</a:t>
          </a:r>
          <a:r>
            <a:rPr lang="en-US" sz="1800" dirty="0"/>
            <a:t>)</a:t>
          </a:r>
        </a:p>
      </dgm:t>
    </dgm:pt>
    <dgm:pt modelId="{58C7DB1F-CE1D-4A96-B7F9-DA5974AF4E3F}" type="parTrans" cxnId="{D9192EDB-AD63-4370-B686-C180EC53E0EF}">
      <dgm:prSet/>
      <dgm:spPr/>
      <dgm:t>
        <a:bodyPr/>
        <a:lstStyle/>
        <a:p>
          <a:endParaRPr lang="en-US"/>
        </a:p>
      </dgm:t>
    </dgm:pt>
    <dgm:pt modelId="{C68977C6-0A0B-4476-8ED1-BC0E9F6041DC}" type="sibTrans" cxnId="{D9192EDB-AD63-4370-B686-C180EC53E0EF}">
      <dgm:prSet/>
      <dgm:spPr/>
      <dgm:t>
        <a:bodyPr/>
        <a:lstStyle/>
        <a:p>
          <a:endParaRPr lang="en-US"/>
        </a:p>
      </dgm:t>
    </dgm:pt>
    <dgm:pt modelId="{0A02240E-3CAC-40C6-9BF1-A4C72D0C52D1}">
      <dgm:prSet custT="1"/>
      <dgm:spPr/>
      <dgm:t>
        <a:bodyPr/>
        <a:lstStyle/>
        <a:p>
          <a:r>
            <a:rPr lang="en-US" sz="3000" dirty="0"/>
            <a:t>Adverb Clause</a:t>
          </a:r>
        </a:p>
      </dgm:t>
    </dgm:pt>
    <dgm:pt modelId="{25284C50-391F-4A81-9EA1-14146E0137FD}" type="parTrans" cxnId="{F2AB5C11-C9F7-42EB-86A1-0715365CB995}">
      <dgm:prSet/>
      <dgm:spPr/>
      <dgm:t>
        <a:bodyPr/>
        <a:lstStyle/>
        <a:p>
          <a:endParaRPr lang="en-US"/>
        </a:p>
      </dgm:t>
    </dgm:pt>
    <dgm:pt modelId="{9CB44D36-5334-40CC-AF8C-B4D0E71C9DA5}" type="sibTrans" cxnId="{F2AB5C11-C9F7-42EB-86A1-0715365CB995}">
      <dgm:prSet/>
      <dgm:spPr/>
      <dgm:t>
        <a:bodyPr/>
        <a:lstStyle/>
        <a:p>
          <a:endParaRPr lang="en-US"/>
        </a:p>
      </dgm:t>
    </dgm:pt>
    <dgm:pt modelId="{9CCA01FD-A9D1-441A-9F33-A6B2D41EA118}">
      <dgm:prSet phldrT="[Text]"/>
      <dgm:spPr/>
    </dgm:pt>
    <dgm:pt modelId="{3CC75DB2-B514-4918-9C76-C03B6233FF25}" type="parTrans" cxnId="{B595B34F-3107-4AD2-8BF0-158CFBA057E1}">
      <dgm:prSet/>
      <dgm:spPr/>
      <dgm:t>
        <a:bodyPr/>
        <a:lstStyle/>
        <a:p>
          <a:endParaRPr lang="en-US"/>
        </a:p>
      </dgm:t>
    </dgm:pt>
    <dgm:pt modelId="{B86A4F28-79CE-4749-8F7E-1D8A4E10E7A3}" type="sibTrans" cxnId="{B595B34F-3107-4AD2-8BF0-158CFBA057E1}">
      <dgm:prSet/>
      <dgm:spPr/>
      <dgm:t>
        <a:bodyPr/>
        <a:lstStyle/>
        <a:p>
          <a:endParaRPr lang="en-US"/>
        </a:p>
      </dgm:t>
    </dgm:pt>
    <dgm:pt modelId="{F3C954BE-1D06-437A-A918-FD7A1C8DD2B4}" type="pres">
      <dgm:prSet presAssocID="{66F1DC24-91EE-4EE5-B1F9-8A53B0CC286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0A7ECDA-7412-4DFB-A94E-34FFBD01CABC}" type="pres">
      <dgm:prSet presAssocID="{3E6FCD0D-3619-4B60-B237-761BC9DCF0FC}" presName="centerShape" presStyleLbl="node0" presStyleIdx="0" presStyleCnt="1"/>
      <dgm:spPr/>
    </dgm:pt>
    <dgm:pt modelId="{35088496-2C9A-481C-8A61-A3C07435818E}" type="pres">
      <dgm:prSet presAssocID="{51C62BB7-A60A-45E7-90CE-DF200B8F686E}" presName="parTrans" presStyleLbl="bgSibTrans2D1" presStyleIdx="0" presStyleCnt="3"/>
      <dgm:spPr/>
    </dgm:pt>
    <dgm:pt modelId="{78964B62-8B1D-4DF4-B680-F30CC8091572}" type="pres">
      <dgm:prSet presAssocID="{BCCC1F85-6499-4C56-A82A-544A2A062ABD}" presName="node" presStyleLbl="node1" presStyleIdx="0" presStyleCnt="3">
        <dgm:presLayoutVars>
          <dgm:bulletEnabled val="1"/>
        </dgm:presLayoutVars>
      </dgm:prSet>
      <dgm:spPr/>
    </dgm:pt>
    <dgm:pt modelId="{6A782CF1-5AB9-4F84-A435-C478011D42C5}" type="pres">
      <dgm:prSet presAssocID="{58C7DB1F-CE1D-4A96-B7F9-DA5974AF4E3F}" presName="parTrans" presStyleLbl="bgSibTrans2D1" presStyleIdx="1" presStyleCnt="3"/>
      <dgm:spPr/>
    </dgm:pt>
    <dgm:pt modelId="{B9C8F388-013B-4792-8D0E-59D16E3F9C65}" type="pres">
      <dgm:prSet presAssocID="{BBA3851F-A623-4E96-84F5-6BC0D5E97D58}" presName="node" presStyleLbl="node1" presStyleIdx="1" presStyleCnt="3">
        <dgm:presLayoutVars>
          <dgm:bulletEnabled val="1"/>
        </dgm:presLayoutVars>
      </dgm:prSet>
      <dgm:spPr/>
    </dgm:pt>
    <dgm:pt modelId="{339931BD-1757-4E2E-BD31-B497876FBF72}" type="pres">
      <dgm:prSet presAssocID="{25284C50-391F-4A81-9EA1-14146E0137FD}" presName="parTrans" presStyleLbl="bgSibTrans2D1" presStyleIdx="2" presStyleCnt="3"/>
      <dgm:spPr/>
    </dgm:pt>
    <dgm:pt modelId="{8AC86823-0538-45AB-AFF2-BD808B244EDD}" type="pres">
      <dgm:prSet presAssocID="{0A02240E-3CAC-40C6-9BF1-A4C72D0C52D1}" presName="node" presStyleLbl="node1" presStyleIdx="2" presStyleCnt="3">
        <dgm:presLayoutVars>
          <dgm:bulletEnabled val="1"/>
        </dgm:presLayoutVars>
      </dgm:prSet>
      <dgm:spPr/>
    </dgm:pt>
  </dgm:ptLst>
  <dgm:cxnLst>
    <dgm:cxn modelId="{F2AB5C11-C9F7-42EB-86A1-0715365CB995}" srcId="{3E6FCD0D-3619-4B60-B237-761BC9DCF0FC}" destId="{0A02240E-3CAC-40C6-9BF1-A4C72D0C52D1}" srcOrd="2" destOrd="0" parTransId="{25284C50-391F-4A81-9EA1-14146E0137FD}" sibTransId="{9CB44D36-5334-40CC-AF8C-B4D0E71C9DA5}"/>
    <dgm:cxn modelId="{43B2AF12-1A48-462C-AC6D-1630ECD8342B}" type="presOf" srcId="{25284C50-391F-4A81-9EA1-14146E0137FD}" destId="{339931BD-1757-4E2E-BD31-B497876FBF72}" srcOrd="0" destOrd="0" presId="urn:microsoft.com/office/officeart/2005/8/layout/radial4"/>
    <dgm:cxn modelId="{1948CD20-78C1-4A58-B94F-9706F213E6EC}" type="presOf" srcId="{51C62BB7-A60A-45E7-90CE-DF200B8F686E}" destId="{35088496-2C9A-481C-8A61-A3C07435818E}" srcOrd="0" destOrd="0" presId="urn:microsoft.com/office/officeart/2005/8/layout/radial4"/>
    <dgm:cxn modelId="{23F51F3C-5A2F-426B-8192-158C84EE1766}" type="presOf" srcId="{BCCC1F85-6499-4C56-A82A-544A2A062ABD}" destId="{78964B62-8B1D-4DF4-B680-F30CC8091572}" srcOrd="0" destOrd="0" presId="urn:microsoft.com/office/officeart/2005/8/layout/radial4"/>
    <dgm:cxn modelId="{D53E5F47-4B56-4C06-8494-1E2360CE90C2}" type="presOf" srcId="{0A02240E-3CAC-40C6-9BF1-A4C72D0C52D1}" destId="{8AC86823-0538-45AB-AFF2-BD808B244EDD}" srcOrd="0" destOrd="0" presId="urn:microsoft.com/office/officeart/2005/8/layout/radial4"/>
    <dgm:cxn modelId="{F1B4B968-BC20-4566-A58A-34CD95ABA475}" type="presOf" srcId="{BBA3851F-A623-4E96-84F5-6BC0D5E97D58}" destId="{B9C8F388-013B-4792-8D0E-59D16E3F9C65}" srcOrd="0" destOrd="0" presId="urn:microsoft.com/office/officeart/2005/8/layout/radial4"/>
    <dgm:cxn modelId="{29C77249-7A37-4A9E-A257-0A5379673B08}" type="presOf" srcId="{58C7DB1F-CE1D-4A96-B7F9-DA5974AF4E3F}" destId="{6A782CF1-5AB9-4F84-A435-C478011D42C5}" srcOrd="0" destOrd="0" presId="urn:microsoft.com/office/officeart/2005/8/layout/radial4"/>
    <dgm:cxn modelId="{B595B34F-3107-4AD2-8BF0-158CFBA057E1}" srcId="{66F1DC24-91EE-4EE5-B1F9-8A53B0CC2860}" destId="{9CCA01FD-A9D1-441A-9F33-A6B2D41EA118}" srcOrd="1" destOrd="0" parTransId="{3CC75DB2-B514-4918-9C76-C03B6233FF25}" sibTransId="{B86A4F28-79CE-4749-8F7E-1D8A4E10E7A3}"/>
    <dgm:cxn modelId="{E393BF57-831A-4019-97F2-5CC839373225}" srcId="{3E6FCD0D-3619-4B60-B237-761BC9DCF0FC}" destId="{BCCC1F85-6499-4C56-A82A-544A2A062ABD}" srcOrd="0" destOrd="0" parTransId="{51C62BB7-A60A-45E7-90CE-DF200B8F686E}" sibTransId="{F0219A75-3C8A-4356-8D40-FE7176F25A80}"/>
    <dgm:cxn modelId="{21EC6183-2E6F-458C-B073-0EC57848277B}" type="presOf" srcId="{66F1DC24-91EE-4EE5-B1F9-8A53B0CC2860}" destId="{F3C954BE-1D06-437A-A918-FD7A1C8DD2B4}" srcOrd="0" destOrd="0" presId="urn:microsoft.com/office/officeart/2005/8/layout/radial4"/>
    <dgm:cxn modelId="{B5B333BD-CB22-4B6E-A384-9A7B4E6BDBE7}" srcId="{66F1DC24-91EE-4EE5-B1F9-8A53B0CC2860}" destId="{3E6FCD0D-3619-4B60-B237-761BC9DCF0FC}" srcOrd="0" destOrd="0" parTransId="{E9C03333-2321-4EBD-B21D-09186898C110}" sibTransId="{92E001FC-63E0-43D4-93C8-A63D2BE17877}"/>
    <dgm:cxn modelId="{9A78E0D6-B68F-43CA-B635-854BD1079A5F}" type="presOf" srcId="{3E6FCD0D-3619-4B60-B237-761BC9DCF0FC}" destId="{E0A7ECDA-7412-4DFB-A94E-34FFBD01CABC}" srcOrd="0" destOrd="0" presId="urn:microsoft.com/office/officeart/2005/8/layout/radial4"/>
    <dgm:cxn modelId="{D9192EDB-AD63-4370-B686-C180EC53E0EF}" srcId="{3E6FCD0D-3619-4B60-B237-761BC9DCF0FC}" destId="{BBA3851F-A623-4E96-84F5-6BC0D5E97D58}" srcOrd="1" destOrd="0" parTransId="{58C7DB1F-CE1D-4A96-B7F9-DA5974AF4E3F}" sibTransId="{C68977C6-0A0B-4476-8ED1-BC0E9F6041DC}"/>
    <dgm:cxn modelId="{460B0065-D0C5-402E-BD54-FB6B21443801}" type="presParOf" srcId="{F3C954BE-1D06-437A-A918-FD7A1C8DD2B4}" destId="{E0A7ECDA-7412-4DFB-A94E-34FFBD01CABC}" srcOrd="0" destOrd="0" presId="urn:microsoft.com/office/officeart/2005/8/layout/radial4"/>
    <dgm:cxn modelId="{C492D414-F58A-4AB3-96CB-31246C706F8E}" type="presParOf" srcId="{F3C954BE-1D06-437A-A918-FD7A1C8DD2B4}" destId="{35088496-2C9A-481C-8A61-A3C07435818E}" srcOrd="1" destOrd="0" presId="urn:microsoft.com/office/officeart/2005/8/layout/radial4"/>
    <dgm:cxn modelId="{5AC357FE-E8F0-4555-BDCB-57F6210C8786}" type="presParOf" srcId="{F3C954BE-1D06-437A-A918-FD7A1C8DD2B4}" destId="{78964B62-8B1D-4DF4-B680-F30CC8091572}" srcOrd="2" destOrd="0" presId="urn:microsoft.com/office/officeart/2005/8/layout/radial4"/>
    <dgm:cxn modelId="{96F80FFD-A943-4B8B-8BAA-349F05FC842F}" type="presParOf" srcId="{F3C954BE-1D06-437A-A918-FD7A1C8DD2B4}" destId="{6A782CF1-5AB9-4F84-A435-C478011D42C5}" srcOrd="3" destOrd="0" presId="urn:microsoft.com/office/officeart/2005/8/layout/radial4"/>
    <dgm:cxn modelId="{149D8A9C-47D8-4E2D-BA22-84ED89C51A6B}" type="presParOf" srcId="{F3C954BE-1D06-437A-A918-FD7A1C8DD2B4}" destId="{B9C8F388-013B-4792-8D0E-59D16E3F9C65}" srcOrd="4" destOrd="0" presId="urn:microsoft.com/office/officeart/2005/8/layout/radial4"/>
    <dgm:cxn modelId="{B4771F8F-ECDF-4E64-B6F4-44606026F518}" type="presParOf" srcId="{F3C954BE-1D06-437A-A918-FD7A1C8DD2B4}" destId="{339931BD-1757-4E2E-BD31-B497876FBF72}" srcOrd="5" destOrd="0" presId="urn:microsoft.com/office/officeart/2005/8/layout/radial4"/>
    <dgm:cxn modelId="{7C067708-59E3-464C-AEF4-B1BC3121B717}" type="presParOf" srcId="{F3C954BE-1D06-437A-A918-FD7A1C8DD2B4}" destId="{8AC86823-0538-45AB-AFF2-BD808B244EDD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F1DC24-91EE-4EE5-B1F9-8A53B0CC2860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E6FCD0D-3619-4B60-B237-761BC9DCF0FC}">
      <dgm:prSet phldrT="[Text]" custT="1"/>
      <dgm:spPr/>
      <dgm:t>
        <a:bodyPr/>
        <a:lstStyle/>
        <a:p>
          <a:r>
            <a:rPr lang="en-US" sz="1800" dirty="0"/>
            <a:t> </a:t>
          </a:r>
        </a:p>
      </dgm:t>
    </dgm:pt>
    <dgm:pt modelId="{E9C03333-2321-4EBD-B21D-09186898C110}" type="parTrans" cxnId="{B5B333BD-CB22-4B6E-A384-9A7B4E6BDBE7}">
      <dgm:prSet/>
      <dgm:spPr/>
      <dgm:t>
        <a:bodyPr/>
        <a:lstStyle/>
        <a:p>
          <a:endParaRPr lang="en-US"/>
        </a:p>
      </dgm:t>
    </dgm:pt>
    <dgm:pt modelId="{92E001FC-63E0-43D4-93C8-A63D2BE17877}" type="sibTrans" cxnId="{B5B333BD-CB22-4B6E-A384-9A7B4E6BDBE7}">
      <dgm:prSet/>
      <dgm:spPr/>
      <dgm:t>
        <a:bodyPr/>
        <a:lstStyle/>
        <a:p>
          <a:endParaRPr lang="en-US"/>
        </a:p>
      </dgm:t>
    </dgm:pt>
    <dgm:pt modelId="{BCCC1F85-6499-4C56-A82A-544A2A062ABD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3000" dirty="0"/>
            <a:t>Main Clause</a:t>
          </a:r>
        </a:p>
        <a:p>
          <a:r>
            <a:rPr lang="en-US" sz="2200" dirty="0"/>
            <a:t>complete thought</a:t>
          </a:r>
        </a:p>
      </dgm:t>
    </dgm:pt>
    <dgm:pt modelId="{51C62BB7-A60A-45E7-90CE-DF200B8F686E}" type="parTrans" cxnId="{E393BF57-831A-4019-97F2-5CC839373225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F0219A75-3C8A-4356-8D40-FE7176F25A80}" type="sibTrans" cxnId="{E393BF57-831A-4019-97F2-5CC839373225}">
      <dgm:prSet/>
      <dgm:spPr/>
      <dgm:t>
        <a:bodyPr/>
        <a:lstStyle/>
        <a:p>
          <a:endParaRPr lang="en-US"/>
        </a:p>
      </dgm:t>
    </dgm:pt>
    <dgm:pt modelId="{9CCA01FD-A9D1-441A-9F33-A6B2D41EA118}">
      <dgm:prSet phldrT="[Text]"/>
      <dgm:spPr/>
    </dgm:pt>
    <dgm:pt modelId="{3CC75DB2-B514-4918-9C76-C03B6233FF25}" type="parTrans" cxnId="{B595B34F-3107-4AD2-8BF0-158CFBA057E1}">
      <dgm:prSet/>
      <dgm:spPr/>
      <dgm:t>
        <a:bodyPr/>
        <a:lstStyle/>
        <a:p>
          <a:endParaRPr lang="en-US"/>
        </a:p>
      </dgm:t>
    </dgm:pt>
    <dgm:pt modelId="{B86A4F28-79CE-4749-8F7E-1D8A4E10E7A3}" type="sibTrans" cxnId="{B595B34F-3107-4AD2-8BF0-158CFBA057E1}">
      <dgm:prSet/>
      <dgm:spPr/>
      <dgm:t>
        <a:bodyPr/>
        <a:lstStyle/>
        <a:p>
          <a:endParaRPr lang="en-US"/>
        </a:p>
      </dgm:t>
    </dgm:pt>
    <dgm:pt modelId="{F3C954BE-1D06-437A-A918-FD7A1C8DD2B4}" type="pres">
      <dgm:prSet presAssocID="{66F1DC24-91EE-4EE5-B1F9-8A53B0CC286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0A7ECDA-7412-4DFB-A94E-34FFBD01CABC}" type="pres">
      <dgm:prSet presAssocID="{3E6FCD0D-3619-4B60-B237-761BC9DCF0FC}" presName="centerShape" presStyleLbl="node0" presStyleIdx="0" presStyleCnt="1"/>
      <dgm:spPr/>
    </dgm:pt>
    <dgm:pt modelId="{35088496-2C9A-481C-8A61-A3C07435818E}" type="pres">
      <dgm:prSet presAssocID="{51C62BB7-A60A-45E7-90CE-DF200B8F686E}" presName="parTrans" presStyleLbl="bgSibTrans2D1" presStyleIdx="0" presStyleCnt="1"/>
      <dgm:spPr/>
    </dgm:pt>
    <dgm:pt modelId="{78964B62-8B1D-4DF4-B680-F30CC8091572}" type="pres">
      <dgm:prSet presAssocID="{BCCC1F85-6499-4C56-A82A-544A2A062ABD}" presName="node" presStyleLbl="node1" presStyleIdx="0" presStyleCnt="1">
        <dgm:presLayoutVars>
          <dgm:bulletEnabled val="1"/>
        </dgm:presLayoutVars>
      </dgm:prSet>
      <dgm:spPr/>
    </dgm:pt>
  </dgm:ptLst>
  <dgm:cxnLst>
    <dgm:cxn modelId="{1948CD20-78C1-4A58-B94F-9706F213E6EC}" type="presOf" srcId="{51C62BB7-A60A-45E7-90CE-DF200B8F686E}" destId="{35088496-2C9A-481C-8A61-A3C07435818E}" srcOrd="0" destOrd="0" presId="urn:microsoft.com/office/officeart/2005/8/layout/radial4"/>
    <dgm:cxn modelId="{23F51F3C-5A2F-426B-8192-158C84EE1766}" type="presOf" srcId="{BCCC1F85-6499-4C56-A82A-544A2A062ABD}" destId="{78964B62-8B1D-4DF4-B680-F30CC8091572}" srcOrd="0" destOrd="0" presId="urn:microsoft.com/office/officeart/2005/8/layout/radial4"/>
    <dgm:cxn modelId="{B595B34F-3107-4AD2-8BF0-158CFBA057E1}" srcId="{66F1DC24-91EE-4EE5-B1F9-8A53B0CC2860}" destId="{9CCA01FD-A9D1-441A-9F33-A6B2D41EA118}" srcOrd="1" destOrd="0" parTransId="{3CC75DB2-B514-4918-9C76-C03B6233FF25}" sibTransId="{B86A4F28-79CE-4749-8F7E-1D8A4E10E7A3}"/>
    <dgm:cxn modelId="{E393BF57-831A-4019-97F2-5CC839373225}" srcId="{3E6FCD0D-3619-4B60-B237-761BC9DCF0FC}" destId="{BCCC1F85-6499-4C56-A82A-544A2A062ABD}" srcOrd="0" destOrd="0" parTransId="{51C62BB7-A60A-45E7-90CE-DF200B8F686E}" sibTransId="{F0219A75-3C8A-4356-8D40-FE7176F25A80}"/>
    <dgm:cxn modelId="{21EC6183-2E6F-458C-B073-0EC57848277B}" type="presOf" srcId="{66F1DC24-91EE-4EE5-B1F9-8A53B0CC2860}" destId="{F3C954BE-1D06-437A-A918-FD7A1C8DD2B4}" srcOrd="0" destOrd="0" presId="urn:microsoft.com/office/officeart/2005/8/layout/radial4"/>
    <dgm:cxn modelId="{B5B333BD-CB22-4B6E-A384-9A7B4E6BDBE7}" srcId="{66F1DC24-91EE-4EE5-B1F9-8A53B0CC2860}" destId="{3E6FCD0D-3619-4B60-B237-761BC9DCF0FC}" srcOrd="0" destOrd="0" parTransId="{E9C03333-2321-4EBD-B21D-09186898C110}" sibTransId="{92E001FC-63E0-43D4-93C8-A63D2BE17877}"/>
    <dgm:cxn modelId="{9A78E0D6-B68F-43CA-B635-854BD1079A5F}" type="presOf" srcId="{3E6FCD0D-3619-4B60-B237-761BC9DCF0FC}" destId="{E0A7ECDA-7412-4DFB-A94E-34FFBD01CABC}" srcOrd="0" destOrd="0" presId="urn:microsoft.com/office/officeart/2005/8/layout/radial4"/>
    <dgm:cxn modelId="{460B0065-D0C5-402E-BD54-FB6B21443801}" type="presParOf" srcId="{F3C954BE-1D06-437A-A918-FD7A1C8DD2B4}" destId="{E0A7ECDA-7412-4DFB-A94E-34FFBD01CABC}" srcOrd="0" destOrd="0" presId="urn:microsoft.com/office/officeart/2005/8/layout/radial4"/>
    <dgm:cxn modelId="{C492D414-F58A-4AB3-96CB-31246C706F8E}" type="presParOf" srcId="{F3C954BE-1D06-437A-A918-FD7A1C8DD2B4}" destId="{35088496-2C9A-481C-8A61-A3C07435818E}" srcOrd="1" destOrd="0" presId="urn:microsoft.com/office/officeart/2005/8/layout/radial4"/>
    <dgm:cxn modelId="{5AC357FE-E8F0-4555-BDCB-57F6210C8786}" type="presParOf" srcId="{F3C954BE-1D06-437A-A918-FD7A1C8DD2B4}" destId="{78964B62-8B1D-4DF4-B680-F30CC8091572}" srcOrd="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733199-AA0F-4E9F-8099-4165C9CA210A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D0299E-D2A5-4FD5-9AD9-2D1938092B98}">
      <dgm:prSet phldrT="[Text]"/>
      <dgm:spPr/>
      <dgm:t>
        <a:bodyPr/>
        <a:lstStyle/>
        <a:p>
          <a:r>
            <a:rPr lang="en-US" dirty="0"/>
            <a:t>who</a:t>
          </a:r>
        </a:p>
      </dgm:t>
    </dgm:pt>
    <dgm:pt modelId="{317729A2-8939-4796-8515-7B763E84839A}" type="parTrans" cxnId="{B6DF26E5-7EF4-4561-BA55-3A005512C4EC}">
      <dgm:prSet/>
      <dgm:spPr/>
      <dgm:t>
        <a:bodyPr/>
        <a:lstStyle/>
        <a:p>
          <a:endParaRPr lang="en-US"/>
        </a:p>
      </dgm:t>
    </dgm:pt>
    <dgm:pt modelId="{3FF842C9-76C2-4C51-B0D8-8C588B14ECED}" type="sibTrans" cxnId="{B6DF26E5-7EF4-4561-BA55-3A005512C4EC}">
      <dgm:prSet/>
      <dgm:spPr/>
      <dgm:t>
        <a:bodyPr/>
        <a:lstStyle/>
        <a:p>
          <a:endParaRPr lang="en-US"/>
        </a:p>
      </dgm:t>
    </dgm:pt>
    <dgm:pt modelId="{203E379C-6E8E-4938-99A6-DA70C9EB9A20}">
      <dgm:prSet phldrT="[Text]"/>
      <dgm:spPr/>
      <dgm:t>
        <a:bodyPr/>
        <a:lstStyle/>
        <a:p>
          <a:r>
            <a:rPr lang="en-US" dirty="0"/>
            <a:t>whom</a:t>
          </a:r>
        </a:p>
      </dgm:t>
    </dgm:pt>
    <dgm:pt modelId="{5B383DA2-6194-484B-9B17-A32C70B3670B}" type="parTrans" cxnId="{B55F2ACC-80D3-4D56-AF4C-DFBB55C11356}">
      <dgm:prSet/>
      <dgm:spPr/>
      <dgm:t>
        <a:bodyPr/>
        <a:lstStyle/>
        <a:p>
          <a:endParaRPr lang="en-US"/>
        </a:p>
      </dgm:t>
    </dgm:pt>
    <dgm:pt modelId="{36631D8F-E914-4A9B-BFBF-8819421D1B9D}" type="sibTrans" cxnId="{B55F2ACC-80D3-4D56-AF4C-DFBB55C11356}">
      <dgm:prSet/>
      <dgm:spPr/>
      <dgm:t>
        <a:bodyPr/>
        <a:lstStyle/>
        <a:p>
          <a:endParaRPr lang="en-US"/>
        </a:p>
      </dgm:t>
    </dgm:pt>
    <dgm:pt modelId="{7140148B-434F-4F7A-94A1-E4BB07DF0AD2}">
      <dgm:prSet phldrT="[Text]"/>
      <dgm:spPr/>
      <dgm:t>
        <a:bodyPr/>
        <a:lstStyle/>
        <a:p>
          <a:r>
            <a:rPr lang="en-US" dirty="0"/>
            <a:t>whose</a:t>
          </a:r>
        </a:p>
      </dgm:t>
    </dgm:pt>
    <dgm:pt modelId="{A615FFB2-99F3-4F1F-9EE3-562BA9F9B858}" type="parTrans" cxnId="{2A034CA8-C2AE-4BA8-957E-663F9BB34A3E}">
      <dgm:prSet/>
      <dgm:spPr/>
      <dgm:t>
        <a:bodyPr/>
        <a:lstStyle/>
        <a:p>
          <a:endParaRPr lang="en-US"/>
        </a:p>
      </dgm:t>
    </dgm:pt>
    <dgm:pt modelId="{4C15EE0B-A4AB-4D4A-B530-2DEE4581F07A}" type="sibTrans" cxnId="{2A034CA8-C2AE-4BA8-957E-663F9BB34A3E}">
      <dgm:prSet/>
      <dgm:spPr/>
      <dgm:t>
        <a:bodyPr/>
        <a:lstStyle/>
        <a:p>
          <a:endParaRPr lang="en-US"/>
        </a:p>
      </dgm:t>
    </dgm:pt>
    <dgm:pt modelId="{4F86A84E-33E2-41E5-BD08-286AB2CBBAAF}">
      <dgm:prSet phldrT="[Text]"/>
      <dgm:spPr/>
      <dgm:t>
        <a:bodyPr/>
        <a:lstStyle/>
        <a:p>
          <a:r>
            <a:rPr lang="en-US" dirty="0"/>
            <a:t>that</a:t>
          </a:r>
        </a:p>
      </dgm:t>
    </dgm:pt>
    <dgm:pt modelId="{E2A5A51A-F550-414F-82F7-2AA090ABF2D1}" type="parTrans" cxnId="{80F8B85B-0898-4903-9DE7-2817CD62511E}">
      <dgm:prSet/>
      <dgm:spPr/>
      <dgm:t>
        <a:bodyPr/>
        <a:lstStyle/>
        <a:p>
          <a:endParaRPr lang="en-US"/>
        </a:p>
      </dgm:t>
    </dgm:pt>
    <dgm:pt modelId="{AE3A0E8A-72D0-41F3-A1F4-45CE66D31D29}" type="sibTrans" cxnId="{80F8B85B-0898-4903-9DE7-2817CD62511E}">
      <dgm:prSet/>
      <dgm:spPr/>
      <dgm:t>
        <a:bodyPr/>
        <a:lstStyle/>
        <a:p>
          <a:endParaRPr lang="en-US"/>
        </a:p>
      </dgm:t>
    </dgm:pt>
    <dgm:pt modelId="{C4D88BF1-D11A-4D10-BD1F-01E990D53E8F}">
      <dgm:prSet/>
      <dgm:spPr/>
      <dgm:t>
        <a:bodyPr/>
        <a:lstStyle/>
        <a:p>
          <a:r>
            <a:rPr lang="en-US" dirty="0"/>
            <a:t>which</a:t>
          </a:r>
        </a:p>
      </dgm:t>
    </dgm:pt>
    <dgm:pt modelId="{5105AD98-23D3-4248-B8A6-2E1EF4E62F22}" type="parTrans" cxnId="{C9DA9CEE-6D93-4367-8B1D-77FC1D7BE609}">
      <dgm:prSet/>
      <dgm:spPr/>
      <dgm:t>
        <a:bodyPr/>
        <a:lstStyle/>
        <a:p>
          <a:endParaRPr lang="en-US"/>
        </a:p>
      </dgm:t>
    </dgm:pt>
    <dgm:pt modelId="{B2676DA6-94F1-47A5-8954-13E489100BB1}" type="sibTrans" cxnId="{C9DA9CEE-6D93-4367-8B1D-77FC1D7BE609}">
      <dgm:prSet/>
      <dgm:spPr/>
      <dgm:t>
        <a:bodyPr/>
        <a:lstStyle/>
        <a:p>
          <a:endParaRPr lang="en-US"/>
        </a:p>
      </dgm:t>
    </dgm:pt>
    <dgm:pt modelId="{07787726-1131-42D0-AE10-0F8A0E104635}">
      <dgm:prSet/>
      <dgm:spPr/>
      <dgm:t>
        <a:bodyPr/>
        <a:lstStyle/>
        <a:p>
          <a:r>
            <a:rPr lang="en-US" u="none" dirty="0"/>
            <a:t>where</a:t>
          </a:r>
        </a:p>
      </dgm:t>
    </dgm:pt>
    <dgm:pt modelId="{7DAEF7A7-50D7-43D3-8E4D-FF41AA800627}" type="parTrans" cxnId="{549E92EE-122A-4382-A308-EA650736876F}">
      <dgm:prSet/>
      <dgm:spPr/>
      <dgm:t>
        <a:bodyPr/>
        <a:lstStyle/>
        <a:p>
          <a:endParaRPr lang="en-US"/>
        </a:p>
      </dgm:t>
    </dgm:pt>
    <dgm:pt modelId="{22DD20F4-A02E-4F8C-A893-B31B0888F182}" type="sibTrans" cxnId="{549E92EE-122A-4382-A308-EA650736876F}">
      <dgm:prSet/>
      <dgm:spPr/>
      <dgm:t>
        <a:bodyPr/>
        <a:lstStyle/>
        <a:p>
          <a:endParaRPr lang="en-US"/>
        </a:p>
      </dgm:t>
    </dgm:pt>
    <dgm:pt modelId="{5B7DA2E5-03E1-448F-BF4C-3C41786C2F92}">
      <dgm:prSet/>
      <dgm:spPr/>
      <dgm:t>
        <a:bodyPr/>
        <a:lstStyle/>
        <a:p>
          <a:r>
            <a:rPr lang="en-US" dirty="0"/>
            <a:t>when</a:t>
          </a:r>
        </a:p>
      </dgm:t>
    </dgm:pt>
    <dgm:pt modelId="{10F4BFEC-EA84-43C7-ACCF-2E8D0BF51076}" type="parTrans" cxnId="{2009441A-6782-42CA-A3F4-D57CBCE267B4}">
      <dgm:prSet/>
      <dgm:spPr/>
      <dgm:t>
        <a:bodyPr/>
        <a:lstStyle/>
        <a:p>
          <a:endParaRPr lang="en-US"/>
        </a:p>
      </dgm:t>
    </dgm:pt>
    <dgm:pt modelId="{7854DC38-E8E5-499D-A853-1F85AC819B51}" type="sibTrans" cxnId="{2009441A-6782-42CA-A3F4-D57CBCE267B4}">
      <dgm:prSet/>
      <dgm:spPr/>
      <dgm:t>
        <a:bodyPr/>
        <a:lstStyle/>
        <a:p>
          <a:endParaRPr lang="en-US"/>
        </a:p>
      </dgm:t>
    </dgm:pt>
    <dgm:pt modelId="{BDBAC3E9-A027-4BA8-B7DC-6B8D8461C398}" type="pres">
      <dgm:prSet presAssocID="{00733199-AA0F-4E9F-8099-4165C9CA210A}" presName="cycle" presStyleCnt="0">
        <dgm:presLayoutVars>
          <dgm:dir/>
          <dgm:resizeHandles val="exact"/>
        </dgm:presLayoutVars>
      </dgm:prSet>
      <dgm:spPr/>
    </dgm:pt>
    <dgm:pt modelId="{924F0E14-A94F-4875-BC2F-FA98C5257F46}" type="pres">
      <dgm:prSet presAssocID="{1BD0299E-D2A5-4FD5-9AD9-2D1938092B98}" presName="node" presStyleLbl="node1" presStyleIdx="0" presStyleCnt="7">
        <dgm:presLayoutVars>
          <dgm:bulletEnabled val="1"/>
        </dgm:presLayoutVars>
      </dgm:prSet>
      <dgm:spPr/>
    </dgm:pt>
    <dgm:pt modelId="{A01B8A4A-E2C7-4BD6-8081-C123C70A0A96}" type="pres">
      <dgm:prSet presAssocID="{1BD0299E-D2A5-4FD5-9AD9-2D1938092B98}" presName="spNode" presStyleCnt="0"/>
      <dgm:spPr/>
    </dgm:pt>
    <dgm:pt modelId="{97255FF8-2462-4B0B-BEE6-A5D173AF5132}" type="pres">
      <dgm:prSet presAssocID="{3FF842C9-76C2-4C51-B0D8-8C588B14ECED}" presName="sibTrans" presStyleLbl="sibTrans1D1" presStyleIdx="0" presStyleCnt="7"/>
      <dgm:spPr/>
    </dgm:pt>
    <dgm:pt modelId="{6AB50E8F-753B-44E6-A848-056C5E25CA9E}" type="pres">
      <dgm:prSet presAssocID="{203E379C-6E8E-4938-99A6-DA70C9EB9A20}" presName="node" presStyleLbl="node1" presStyleIdx="1" presStyleCnt="7">
        <dgm:presLayoutVars>
          <dgm:bulletEnabled val="1"/>
        </dgm:presLayoutVars>
      </dgm:prSet>
      <dgm:spPr/>
    </dgm:pt>
    <dgm:pt modelId="{13A90E58-3DF5-4DB9-AEDC-C203CED82FF6}" type="pres">
      <dgm:prSet presAssocID="{203E379C-6E8E-4938-99A6-DA70C9EB9A20}" presName="spNode" presStyleCnt="0"/>
      <dgm:spPr/>
    </dgm:pt>
    <dgm:pt modelId="{0F7847BB-3598-4EB8-9B61-A2C5ACC6C71E}" type="pres">
      <dgm:prSet presAssocID="{36631D8F-E914-4A9B-BFBF-8819421D1B9D}" presName="sibTrans" presStyleLbl="sibTrans1D1" presStyleIdx="1" presStyleCnt="7"/>
      <dgm:spPr/>
    </dgm:pt>
    <dgm:pt modelId="{EEE99236-D7CF-404C-B4B0-594A8CB13787}" type="pres">
      <dgm:prSet presAssocID="{7140148B-434F-4F7A-94A1-E4BB07DF0AD2}" presName="node" presStyleLbl="node1" presStyleIdx="2" presStyleCnt="7">
        <dgm:presLayoutVars>
          <dgm:bulletEnabled val="1"/>
        </dgm:presLayoutVars>
      </dgm:prSet>
      <dgm:spPr/>
    </dgm:pt>
    <dgm:pt modelId="{C3571DF6-BFAF-434B-A946-BD971EEF38F0}" type="pres">
      <dgm:prSet presAssocID="{7140148B-434F-4F7A-94A1-E4BB07DF0AD2}" presName="spNode" presStyleCnt="0"/>
      <dgm:spPr/>
    </dgm:pt>
    <dgm:pt modelId="{D34E2133-4C9A-4BA3-BE47-438B13FE65BF}" type="pres">
      <dgm:prSet presAssocID="{4C15EE0B-A4AB-4D4A-B530-2DEE4581F07A}" presName="sibTrans" presStyleLbl="sibTrans1D1" presStyleIdx="2" presStyleCnt="7"/>
      <dgm:spPr/>
    </dgm:pt>
    <dgm:pt modelId="{628C4FD9-7887-4A35-A559-A2AF4D643522}" type="pres">
      <dgm:prSet presAssocID="{4F86A84E-33E2-41E5-BD08-286AB2CBBAAF}" presName="node" presStyleLbl="node1" presStyleIdx="3" presStyleCnt="7">
        <dgm:presLayoutVars>
          <dgm:bulletEnabled val="1"/>
        </dgm:presLayoutVars>
      </dgm:prSet>
      <dgm:spPr/>
    </dgm:pt>
    <dgm:pt modelId="{9D5CBCD6-41D1-48B3-9CB1-B4D815B7FD9F}" type="pres">
      <dgm:prSet presAssocID="{4F86A84E-33E2-41E5-BD08-286AB2CBBAAF}" presName="spNode" presStyleCnt="0"/>
      <dgm:spPr/>
    </dgm:pt>
    <dgm:pt modelId="{B93F5832-325A-417C-80AA-1B38EA9CAC18}" type="pres">
      <dgm:prSet presAssocID="{AE3A0E8A-72D0-41F3-A1F4-45CE66D31D29}" presName="sibTrans" presStyleLbl="sibTrans1D1" presStyleIdx="3" presStyleCnt="7"/>
      <dgm:spPr/>
    </dgm:pt>
    <dgm:pt modelId="{A1717335-BE7A-4BBE-A43C-97AA99A2F280}" type="pres">
      <dgm:prSet presAssocID="{C4D88BF1-D11A-4D10-BD1F-01E990D53E8F}" presName="node" presStyleLbl="node1" presStyleIdx="4" presStyleCnt="7">
        <dgm:presLayoutVars>
          <dgm:bulletEnabled val="1"/>
        </dgm:presLayoutVars>
      </dgm:prSet>
      <dgm:spPr/>
    </dgm:pt>
    <dgm:pt modelId="{52B78F93-323E-415B-AC58-C6E8B2311958}" type="pres">
      <dgm:prSet presAssocID="{C4D88BF1-D11A-4D10-BD1F-01E990D53E8F}" presName="spNode" presStyleCnt="0"/>
      <dgm:spPr/>
    </dgm:pt>
    <dgm:pt modelId="{80A7F95F-AF6B-45DC-B05A-310BBF6DD4C3}" type="pres">
      <dgm:prSet presAssocID="{B2676DA6-94F1-47A5-8954-13E489100BB1}" presName="sibTrans" presStyleLbl="sibTrans1D1" presStyleIdx="4" presStyleCnt="7"/>
      <dgm:spPr/>
    </dgm:pt>
    <dgm:pt modelId="{E0E01489-A5C9-46DA-89A0-7EC2D1349651}" type="pres">
      <dgm:prSet presAssocID="{07787726-1131-42D0-AE10-0F8A0E104635}" presName="node" presStyleLbl="node1" presStyleIdx="5" presStyleCnt="7">
        <dgm:presLayoutVars>
          <dgm:bulletEnabled val="1"/>
        </dgm:presLayoutVars>
      </dgm:prSet>
      <dgm:spPr/>
    </dgm:pt>
    <dgm:pt modelId="{18B8778B-7565-40BB-8E68-7573FC562D2F}" type="pres">
      <dgm:prSet presAssocID="{07787726-1131-42D0-AE10-0F8A0E104635}" presName="spNode" presStyleCnt="0"/>
      <dgm:spPr/>
    </dgm:pt>
    <dgm:pt modelId="{C937D012-BA77-4F49-8AC5-E915A7C5BA66}" type="pres">
      <dgm:prSet presAssocID="{22DD20F4-A02E-4F8C-A893-B31B0888F182}" presName="sibTrans" presStyleLbl="sibTrans1D1" presStyleIdx="5" presStyleCnt="7"/>
      <dgm:spPr/>
    </dgm:pt>
    <dgm:pt modelId="{ADDA8E56-28AF-4ACF-8BF5-112D71953A2A}" type="pres">
      <dgm:prSet presAssocID="{5B7DA2E5-03E1-448F-BF4C-3C41786C2F92}" presName="node" presStyleLbl="node1" presStyleIdx="6" presStyleCnt="7">
        <dgm:presLayoutVars>
          <dgm:bulletEnabled val="1"/>
        </dgm:presLayoutVars>
      </dgm:prSet>
      <dgm:spPr/>
    </dgm:pt>
    <dgm:pt modelId="{1015DF06-A4BC-46EB-A698-0125963CB568}" type="pres">
      <dgm:prSet presAssocID="{5B7DA2E5-03E1-448F-BF4C-3C41786C2F92}" presName="spNode" presStyleCnt="0"/>
      <dgm:spPr/>
    </dgm:pt>
    <dgm:pt modelId="{12DC3036-6E0A-410C-9C29-A9AF1939F8AD}" type="pres">
      <dgm:prSet presAssocID="{7854DC38-E8E5-499D-A853-1F85AC819B51}" presName="sibTrans" presStyleLbl="sibTrans1D1" presStyleIdx="6" presStyleCnt="7"/>
      <dgm:spPr/>
    </dgm:pt>
  </dgm:ptLst>
  <dgm:cxnLst>
    <dgm:cxn modelId="{A479390A-A033-4534-8562-FC9AFD1116E8}" type="presOf" srcId="{203E379C-6E8E-4938-99A6-DA70C9EB9A20}" destId="{6AB50E8F-753B-44E6-A848-056C5E25CA9E}" srcOrd="0" destOrd="0" presId="urn:microsoft.com/office/officeart/2005/8/layout/cycle6"/>
    <dgm:cxn modelId="{2009441A-6782-42CA-A3F4-D57CBCE267B4}" srcId="{00733199-AA0F-4E9F-8099-4165C9CA210A}" destId="{5B7DA2E5-03E1-448F-BF4C-3C41786C2F92}" srcOrd="6" destOrd="0" parTransId="{10F4BFEC-EA84-43C7-ACCF-2E8D0BF51076}" sibTransId="{7854DC38-E8E5-499D-A853-1F85AC819B51}"/>
    <dgm:cxn modelId="{80FAFF26-ED63-4A96-9B1D-EB880C47A880}" type="presOf" srcId="{7140148B-434F-4F7A-94A1-E4BB07DF0AD2}" destId="{EEE99236-D7CF-404C-B4B0-594A8CB13787}" srcOrd="0" destOrd="0" presId="urn:microsoft.com/office/officeart/2005/8/layout/cycle6"/>
    <dgm:cxn modelId="{806A3D39-0AE5-4AF4-A6BE-5CB3C61D56A6}" type="presOf" srcId="{07787726-1131-42D0-AE10-0F8A0E104635}" destId="{E0E01489-A5C9-46DA-89A0-7EC2D1349651}" srcOrd="0" destOrd="0" presId="urn:microsoft.com/office/officeart/2005/8/layout/cycle6"/>
    <dgm:cxn modelId="{3408413B-E35A-4C30-A352-31200CF0511A}" type="presOf" srcId="{22DD20F4-A02E-4F8C-A893-B31B0888F182}" destId="{C937D012-BA77-4F49-8AC5-E915A7C5BA66}" srcOrd="0" destOrd="0" presId="urn:microsoft.com/office/officeart/2005/8/layout/cycle6"/>
    <dgm:cxn modelId="{12DB003C-1ACA-4EE4-82DD-EFE4D28B121D}" type="presOf" srcId="{AE3A0E8A-72D0-41F3-A1F4-45CE66D31D29}" destId="{B93F5832-325A-417C-80AA-1B38EA9CAC18}" srcOrd="0" destOrd="0" presId="urn:microsoft.com/office/officeart/2005/8/layout/cycle6"/>
    <dgm:cxn modelId="{7B052540-C39F-4593-B87F-FC81E029FC46}" type="presOf" srcId="{36631D8F-E914-4A9B-BFBF-8819421D1B9D}" destId="{0F7847BB-3598-4EB8-9B61-A2C5ACC6C71E}" srcOrd="0" destOrd="0" presId="urn:microsoft.com/office/officeart/2005/8/layout/cycle6"/>
    <dgm:cxn modelId="{80F8B85B-0898-4903-9DE7-2817CD62511E}" srcId="{00733199-AA0F-4E9F-8099-4165C9CA210A}" destId="{4F86A84E-33E2-41E5-BD08-286AB2CBBAAF}" srcOrd="3" destOrd="0" parTransId="{E2A5A51A-F550-414F-82F7-2AA090ABF2D1}" sibTransId="{AE3A0E8A-72D0-41F3-A1F4-45CE66D31D29}"/>
    <dgm:cxn modelId="{793F0977-8D0B-4803-89DE-5029A2154DA8}" type="presOf" srcId="{4F86A84E-33E2-41E5-BD08-286AB2CBBAAF}" destId="{628C4FD9-7887-4A35-A559-A2AF4D643522}" srcOrd="0" destOrd="0" presId="urn:microsoft.com/office/officeart/2005/8/layout/cycle6"/>
    <dgm:cxn modelId="{A30BBF82-44E6-44DB-9A71-C9D00D222FA2}" type="presOf" srcId="{B2676DA6-94F1-47A5-8954-13E489100BB1}" destId="{80A7F95F-AF6B-45DC-B05A-310BBF6DD4C3}" srcOrd="0" destOrd="0" presId="urn:microsoft.com/office/officeart/2005/8/layout/cycle6"/>
    <dgm:cxn modelId="{4F0B1D9A-B861-4CE3-A67B-1145FB146DBF}" type="presOf" srcId="{00733199-AA0F-4E9F-8099-4165C9CA210A}" destId="{BDBAC3E9-A027-4BA8-B7DC-6B8D8461C398}" srcOrd="0" destOrd="0" presId="urn:microsoft.com/office/officeart/2005/8/layout/cycle6"/>
    <dgm:cxn modelId="{2A034CA8-C2AE-4BA8-957E-663F9BB34A3E}" srcId="{00733199-AA0F-4E9F-8099-4165C9CA210A}" destId="{7140148B-434F-4F7A-94A1-E4BB07DF0AD2}" srcOrd="2" destOrd="0" parTransId="{A615FFB2-99F3-4F1F-9EE3-562BA9F9B858}" sibTransId="{4C15EE0B-A4AB-4D4A-B530-2DEE4581F07A}"/>
    <dgm:cxn modelId="{C6364CBD-EF60-4A90-8438-046290EB3AEB}" type="presOf" srcId="{C4D88BF1-D11A-4D10-BD1F-01E990D53E8F}" destId="{A1717335-BE7A-4BBE-A43C-97AA99A2F280}" srcOrd="0" destOrd="0" presId="urn:microsoft.com/office/officeart/2005/8/layout/cycle6"/>
    <dgm:cxn modelId="{5A7510C0-233C-4D32-9684-275292CE81B7}" type="presOf" srcId="{5B7DA2E5-03E1-448F-BF4C-3C41786C2F92}" destId="{ADDA8E56-28AF-4ACF-8BF5-112D71953A2A}" srcOrd="0" destOrd="0" presId="urn:microsoft.com/office/officeart/2005/8/layout/cycle6"/>
    <dgm:cxn modelId="{3C8E47C5-2ECC-4B83-9FCA-E5D1A31D283F}" type="presOf" srcId="{7854DC38-E8E5-499D-A853-1F85AC819B51}" destId="{12DC3036-6E0A-410C-9C29-A9AF1939F8AD}" srcOrd="0" destOrd="0" presId="urn:microsoft.com/office/officeart/2005/8/layout/cycle6"/>
    <dgm:cxn modelId="{B55F2ACC-80D3-4D56-AF4C-DFBB55C11356}" srcId="{00733199-AA0F-4E9F-8099-4165C9CA210A}" destId="{203E379C-6E8E-4938-99A6-DA70C9EB9A20}" srcOrd="1" destOrd="0" parTransId="{5B383DA2-6194-484B-9B17-A32C70B3670B}" sibTransId="{36631D8F-E914-4A9B-BFBF-8819421D1B9D}"/>
    <dgm:cxn modelId="{B6DF26E5-7EF4-4561-BA55-3A005512C4EC}" srcId="{00733199-AA0F-4E9F-8099-4165C9CA210A}" destId="{1BD0299E-D2A5-4FD5-9AD9-2D1938092B98}" srcOrd="0" destOrd="0" parTransId="{317729A2-8939-4796-8515-7B763E84839A}" sibTransId="{3FF842C9-76C2-4C51-B0D8-8C588B14ECED}"/>
    <dgm:cxn modelId="{60CB26EB-D717-4B76-9276-A073F576C3D7}" type="presOf" srcId="{3FF842C9-76C2-4C51-B0D8-8C588B14ECED}" destId="{97255FF8-2462-4B0B-BEE6-A5D173AF5132}" srcOrd="0" destOrd="0" presId="urn:microsoft.com/office/officeart/2005/8/layout/cycle6"/>
    <dgm:cxn modelId="{549E92EE-122A-4382-A308-EA650736876F}" srcId="{00733199-AA0F-4E9F-8099-4165C9CA210A}" destId="{07787726-1131-42D0-AE10-0F8A0E104635}" srcOrd="5" destOrd="0" parTransId="{7DAEF7A7-50D7-43D3-8E4D-FF41AA800627}" sibTransId="{22DD20F4-A02E-4F8C-A893-B31B0888F182}"/>
    <dgm:cxn modelId="{C9DA9CEE-6D93-4367-8B1D-77FC1D7BE609}" srcId="{00733199-AA0F-4E9F-8099-4165C9CA210A}" destId="{C4D88BF1-D11A-4D10-BD1F-01E990D53E8F}" srcOrd="4" destOrd="0" parTransId="{5105AD98-23D3-4248-B8A6-2E1EF4E62F22}" sibTransId="{B2676DA6-94F1-47A5-8954-13E489100BB1}"/>
    <dgm:cxn modelId="{F27F86F8-9B5F-4FD6-95F3-B10987DD5623}" type="presOf" srcId="{4C15EE0B-A4AB-4D4A-B530-2DEE4581F07A}" destId="{D34E2133-4C9A-4BA3-BE47-438B13FE65BF}" srcOrd="0" destOrd="0" presId="urn:microsoft.com/office/officeart/2005/8/layout/cycle6"/>
    <dgm:cxn modelId="{B637C6F8-A222-470C-B2C4-12818DB40401}" type="presOf" srcId="{1BD0299E-D2A5-4FD5-9AD9-2D1938092B98}" destId="{924F0E14-A94F-4875-BC2F-FA98C5257F46}" srcOrd="0" destOrd="0" presId="urn:microsoft.com/office/officeart/2005/8/layout/cycle6"/>
    <dgm:cxn modelId="{36A0BFFD-35C3-4665-BCCF-601089ECAE89}" type="presParOf" srcId="{BDBAC3E9-A027-4BA8-B7DC-6B8D8461C398}" destId="{924F0E14-A94F-4875-BC2F-FA98C5257F46}" srcOrd="0" destOrd="0" presId="urn:microsoft.com/office/officeart/2005/8/layout/cycle6"/>
    <dgm:cxn modelId="{61D2E7CB-B388-4662-8076-264249BCBAB7}" type="presParOf" srcId="{BDBAC3E9-A027-4BA8-B7DC-6B8D8461C398}" destId="{A01B8A4A-E2C7-4BD6-8081-C123C70A0A96}" srcOrd="1" destOrd="0" presId="urn:microsoft.com/office/officeart/2005/8/layout/cycle6"/>
    <dgm:cxn modelId="{617FF77F-73A2-41A8-B1A0-3CF80BCAD8E4}" type="presParOf" srcId="{BDBAC3E9-A027-4BA8-B7DC-6B8D8461C398}" destId="{97255FF8-2462-4B0B-BEE6-A5D173AF5132}" srcOrd="2" destOrd="0" presId="urn:microsoft.com/office/officeart/2005/8/layout/cycle6"/>
    <dgm:cxn modelId="{61604EF2-43BF-4802-8D8E-3152C105BF2C}" type="presParOf" srcId="{BDBAC3E9-A027-4BA8-B7DC-6B8D8461C398}" destId="{6AB50E8F-753B-44E6-A848-056C5E25CA9E}" srcOrd="3" destOrd="0" presId="urn:microsoft.com/office/officeart/2005/8/layout/cycle6"/>
    <dgm:cxn modelId="{99574A34-3254-4123-A6E6-B461C2AFBB3F}" type="presParOf" srcId="{BDBAC3E9-A027-4BA8-B7DC-6B8D8461C398}" destId="{13A90E58-3DF5-4DB9-AEDC-C203CED82FF6}" srcOrd="4" destOrd="0" presId="urn:microsoft.com/office/officeart/2005/8/layout/cycle6"/>
    <dgm:cxn modelId="{062D0E6A-8FBA-4932-A49E-AFC1F8559E28}" type="presParOf" srcId="{BDBAC3E9-A027-4BA8-B7DC-6B8D8461C398}" destId="{0F7847BB-3598-4EB8-9B61-A2C5ACC6C71E}" srcOrd="5" destOrd="0" presId="urn:microsoft.com/office/officeart/2005/8/layout/cycle6"/>
    <dgm:cxn modelId="{6B8F625E-FA39-46CD-8605-EBE7C6AB8D15}" type="presParOf" srcId="{BDBAC3E9-A027-4BA8-B7DC-6B8D8461C398}" destId="{EEE99236-D7CF-404C-B4B0-594A8CB13787}" srcOrd="6" destOrd="0" presId="urn:microsoft.com/office/officeart/2005/8/layout/cycle6"/>
    <dgm:cxn modelId="{A79EEB6D-1501-4DC2-AB66-49C31933C23F}" type="presParOf" srcId="{BDBAC3E9-A027-4BA8-B7DC-6B8D8461C398}" destId="{C3571DF6-BFAF-434B-A946-BD971EEF38F0}" srcOrd="7" destOrd="0" presId="urn:microsoft.com/office/officeart/2005/8/layout/cycle6"/>
    <dgm:cxn modelId="{2EF2310E-1365-434A-9A8F-9456FF91D32F}" type="presParOf" srcId="{BDBAC3E9-A027-4BA8-B7DC-6B8D8461C398}" destId="{D34E2133-4C9A-4BA3-BE47-438B13FE65BF}" srcOrd="8" destOrd="0" presId="urn:microsoft.com/office/officeart/2005/8/layout/cycle6"/>
    <dgm:cxn modelId="{C9217356-0804-4489-A629-83584AD16DBD}" type="presParOf" srcId="{BDBAC3E9-A027-4BA8-B7DC-6B8D8461C398}" destId="{628C4FD9-7887-4A35-A559-A2AF4D643522}" srcOrd="9" destOrd="0" presId="urn:microsoft.com/office/officeart/2005/8/layout/cycle6"/>
    <dgm:cxn modelId="{B6DED47C-D918-4622-B192-336F609F8DC2}" type="presParOf" srcId="{BDBAC3E9-A027-4BA8-B7DC-6B8D8461C398}" destId="{9D5CBCD6-41D1-48B3-9CB1-B4D815B7FD9F}" srcOrd="10" destOrd="0" presId="urn:microsoft.com/office/officeart/2005/8/layout/cycle6"/>
    <dgm:cxn modelId="{1D088AE1-D1F5-4540-8FA3-60DBF22D62E1}" type="presParOf" srcId="{BDBAC3E9-A027-4BA8-B7DC-6B8D8461C398}" destId="{B93F5832-325A-417C-80AA-1B38EA9CAC18}" srcOrd="11" destOrd="0" presId="urn:microsoft.com/office/officeart/2005/8/layout/cycle6"/>
    <dgm:cxn modelId="{7786A5A3-F5A8-4B84-9989-7BF28E0D9B53}" type="presParOf" srcId="{BDBAC3E9-A027-4BA8-B7DC-6B8D8461C398}" destId="{A1717335-BE7A-4BBE-A43C-97AA99A2F280}" srcOrd="12" destOrd="0" presId="urn:microsoft.com/office/officeart/2005/8/layout/cycle6"/>
    <dgm:cxn modelId="{4440AB29-2442-4A84-8D0D-344C4BBA71CC}" type="presParOf" srcId="{BDBAC3E9-A027-4BA8-B7DC-6B8D8461C398}" destId="{52B78F93-323E-415B-AC58-C6E8B2311958}" srcOrd="13" destOrd="0" presId="urn:microsoft.com/office/officeart/2005/8/layout/cycle6"/>
    <dgm:cxn modelId="{21642FC9-DFC2-4223-A848-DD171F8DFEB6}" type="presParOf" srcId="{BDBAC3E9-A027-4BA8-B7DC-6B8D8461C398}" destId="{80A7F95F-AF6B-45DC-B05A-310BBF6DD4C3}" srcOrd="14" destOrd="0" presId="urn:microsoft.com/office/officeart/2005/8/layout/cycle6"/>
    <dgm:cxn modelId="{120F1461-C5A9-4F42-9F91-EDB03653D318}" type="presParOf" srcId="{BDBAC3E9-A027-4BA8-B7DC-6B8D8461C398}" destId="{E0E01489-A5C9-46DA-89A0-7EC2D1349651}" srcOrd="15" destOrd="0" presId="urn:microsoft.com/office/officeart/2005/8/layout/cycle6"/>
    <dgm:cxn modelId="{64B5DFF5-5B16-4137-91A5-0639261BABCB}" type="presParOf" srcId="{BDBAC3E9-A027-4BA8-B7DC-6B8D8461C398}" destId="{18B8778B-7565-40BB-8E68-7573FC562D2F}" srcOrd="16" destOrd="0" presId="urn:microsoft.com/office/officeart/2005/8/layout/cycle6"/>
    <dgm:cxn modelId="{67FE178E-473B-49B3-AA5E-6DA35D601D64}" type="presParOf" srcId="{BDBAC3E9-A027-4BA8-B7DC-6B8D8461C398}" destId="{C937D012-BA77-4F49-8AC5-E915A7C5BA66}" srcOrd="17" destOrd="0" presId="urn:microsoft.com/office/officeart/2005/8/layout/cycle6"/>
    <dgm:cxn modelId="{47E95466-290D-484A-8F19-BE401C82615D}" type="presParOf" srcId="{BDBAC3E9-A027-4BA8-B7DC-6B8D8461C398}" destId="{ADDA8E56-28AF-4ACF-8BF5-112D71953A2A}" srcOrd="18" destOrd="0" presId="urn:microsoft.com/office/officeart/2005/8/layout/cycle6"/>
    <dgm:cxn modelId="{A1AB7804-3434-417D-AE1F-967EE7F0BFA0}" type="presParOf" srcId="{BDBAC3E9-A027-4BA8-B7DC-6B8D8461C398}" destId="{1015DF06-A4BC-46EB-A698-0125963CB568}" srcOrd="19" destOrd="0" presId="urn:microsoft.com/office/officeart/2005/8/layout/cycle6"/>
    <dgm:cxn modelId="{EA0A9E06-8692-41E2-880F-D8B5889A719A}" type="presParOf" srcId="{BDBAC3E9-A027-4BA8-B7DC-6B8D8461C398}" destId="{12DC3036-6E0A-410C-9C29-A9AF1939F8AD}" srcOrd="20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97B142-7DB6-4617-9512-DBA260D92707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9D4EB8F-AE03-4945-83A8-D47E40492696}">
      <dgm:prSet phldrT="[Text]"/>
      <dgm:spPr/>
      <dgm:t>
        <a:bodyPr/>
        <a:lstStyle/>
        <a:p>
          <a:r>
            <a:rPr lang="en-US" dirty="0"/>
            <a:t>The student </a:t>
          </a:r>
          <a:r>
            <a:rPr lang="en-US" dirty="0">
              <a:solidFill>
                <a:schemeClr val="accent4">
                  <a:lumMod val="75000"/>
                </a:schemeClr>
              </a:solidFill>
            </a:rPr>
            <a:t>who is talented</a:t>
          </a:r>
          <a:r>
            <a:rPr lang="en-US" dirty="0"/>
            <a:t> wrote a poem.</a:t>
          </a:r>
        </a:p>
      </dgm:t>
    </dgm:pt>
    <dgm:pt modelId="{7035B522-D4BD-4809-BA9B-C264CDF83384}" type="parTrans" cxnId="{400FE271-37E1-4E5F-8AF2-FB85743566B0}">
      <dgm:prSet/>
      <dgm:spPr/>
      <dgm:t>
        <a:bodyPr/>
        <a:lstStyle/>
        <a:p>
          <a:endParaRPr lang="en-US"/>
        </a:p>
      </dgm:t>
    </dgm:pt>
    <dgm:pt modelId="{935C16C0-1C09-436F-96F0-5D2EDA9392B8}" type="sibTrans" cxnId="{400FE271-37E1-4E5F-8AF2-FB85743566B0}">
      <dgm:prSet/>
      <dgm:spPr/>
      <dgm:t>
        <a:bodyPr/>
        <a:lstStyle/>
        <a:p>
          <a:endParaRPr lang="en-US"/>
        </a:p>
      </dgm:t>
    </dgm:pt>
    <dgm:pt modelId="{57F59863-38FE-458E-9484-179CE0DD9B2E}">
      <dgm:prSet phldrT="[Text]"/>
      <dgm:spPr/>
      <dgm:t>
        <a:bodyPr/>
        <a:lstStyle/>
        <a:p>
          <a:r>
            <a:rPr lang="en-US" dirty="0"/>
            <a:t>The student wrote a poem that was beautiful.</a:t>
          </a:r>
        </a:p>
      </dgm:t>
    </dgm:pt>
    <dgm:pt modelId="{F41AE524-9F9C-4873-B14F-3D9A2ABDB83F}" type="sibTrans" cxnId="{C938447A-F26D-4878-BBE7-133F51F9D5D3}">
      <dgm:prSet/>
      <dgm:spPr/>
      <dgm:t>
        <a:bodyPr/>
        <a:lstStyle/>
        <a:p>
          <a:endParaRPr lang="en-US"/>
        </a:p>
      </dgm:t>
    </dgm:pt>
    <dgm:pt modelId="{68DC27F0-164F-4B42-B2C7-68143C87845E}" type="parTrans" cxnId="{C938447A-F26D-4878-BBE7-133F51F9D5D3}">
      <dgm:prSet/>
      <dgm:spPr/>
      <dgm:t>
        <a:bodyPr/>
        <a:lstStyle/>
        <a:p>
          <a:endParaRPr lang="en-US"/>
        </a:p>
      </dgm:t>
    </dgm:pt>
    <dgm:pt modelId="{71D2795F-277D-4555-911F-9AA1F1310749}" type="pres">
      <dgm:prSet presAssocID="{4E97B142-7DB6-4617-9512-DBA260D92707}" presName="linear" presStyleCnt="0">
        <dgm:presLayoutVars>
          <dgm:dir/>
          <dgm:animLvl val="lvl"/>
          <dgm:resizeHandles val="exact"/>
        </dgm:presLayoutVars>
      </dgm:prSet>
      <dgm:spPr/>
    </dgm:pt>
    <dgm:pt modelId="{4B62F6EF-4985-47AF-8D48-050B7E090415}" type="pres">
      <dgm:prSet presAssocID="{E9D4EB8F-AE03-4945-83A8-D47E40492696}" presName="parentLin" presStyleCnt="0"/>
      <dgm:spPr/>
    </dgm:pt>
    <dgm:pt modelId="{86B3CAB6-C446-402C-8A28-CE968D8056BF}" type="pres">
      <dgm:prSet presAssocID="{E9D4EB8F-AE03-4945-83A8-D47E40492696}" presName="parentLeftMargin" presStyleLbl="node1" presStyleIdx="0" presStyleCnt="2"/>
      <dgm:spPr/>
    </dgm:pt>
    <dgm:pt modelId="{9407740E-80AD-46C3-932D-A96CBE3E978F}" type="pres">
      <dgm:prSet presAssocID="{E9D4EB8F-AE03-4945-83A8-D47E4049269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88051F6-FD79-41FA-A1A5-30A8DE163524}" type="pres">
      <dgm:prSet presAssocID="{E9D4EB8F-AE03-4945-83A8-D47E40492696}" presName="negativeSpace" presStyleCnt="0"/>
      <dgm:spPr/>
    </dgm:pt>
    <dgm:pt modelId="{001BCB8D-CB24-43BB-A719-8CD5C4768013}" type="pres">
      <dgm:prSet presAssocID="{E9D4EB8F-AE03-4945-83A8-D47E40492696}" presName="childText" presStyleLbl="conFgAcc1" presStyleIdx="0" presStyleCnt="2">
        <dgm:presLayoutVars>
          <dgm:bulletEnabled val="1"/>
        </dgm:presLayoutVars>
      </dgm:prSet>
      <dgm:spPr/>
    </dgm:pt>
    <dgm:pt modelId="{C2EE91E8-3065-41F9-9DC3-E7A81FF8B243}" type="pres">
      <dgm:prSet presAssocID="{935C16C0-1C09-436F-96F0-5D2EDA9392B8}" presName="spaceBetweenRectangles" presStyleCnt="0"/>
      <dgm:spPr/>
    </dgm:pt>
    <dgm:pt modelId="{48CAEB42-5F9F-4D36-8070-0640E7675A0C}" type="pres">
      <dgm:prSet presAssocID="{57F59863-38FE-458E-9484-179CE0DD9B2E}" presName="parentLin" presStyleCnt="0"/>
      <dgm:spPr/>
    </dgm:pt>
    <dgm:pt modelId="{FC893831-39F0-40A8-8B4D-84644874A9B4}" type="pres">
      <dgm:prSet presAssocID="{57F59863-38FE-458E-9484-179CE0DD9B2E}" presName="parentLeftMargin" presStyleLbl="node1" presStyleIdx="0" presStyleCnt="2"/>
      <dgm:spPr/>
    </dgm:pt>
    <dgm:pt modelId="{8498866B-155C-4068-B470-387F6FC773F2}" type="pres">
      <dgm:prSet presAssocID="{57F59863-38FE-458E-9484-179CE0DD9B2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0C689E4-E1CE-44EA-838F-D8458250016D}" type="pres">
      <dgm:prSet presAssocID="{57F59863-38FE-458E-9484-179CE0DD9B2E}" presName="negativeSpace" presStyleCnt="0"/>
      <dgm:spPr/>
    </dgm:pt>
    <dgm:pt modelId="{0AFAFEEE-1E5F-4D9E-B2C1-C303F7A3FDCD}" type="pres">
      <dgm:prSet presAssocID="{57F59863-38FE-458E-9484-179CE0DD9B2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D740220-8B39-4036-B3ED-BE3657377952}" type="presOf" srcId="{E9D4EB8F-AE03-4945-83A8-D47E40492696}" destId="{9407740E-80AD-46C3-932D-A96CBE3E978F}" srcOrd="1" destOrd="0" presId="urn:microsoft.com/office/officeart/2005/8/layout/list1"/>
    <dgm:cxn modelId="{F9C4913C-F8A1-4E78-9D7E-9C5903370CC9}" type="presOf" srcId="{E9D4EB8F-AE03-4945-83A8-D47E40492696}" destId="{86B3CAB6-C446-402C-8A28-CE968D8056BF}" srcOrd="0" destOrd="0" presId="urn:microsoft.com/office/officeart/2005/8/layout/list1"/>
    <dgm:cxn modelId="{F1669B5E-A740-420A-B53A-607FFD80272A}" type="presOf" srcId="{57F59863-38FE-458E-9484-179CE0DD9B2E}" destId="{8498866B-155C-4068-B470-387F6FC773F2}" srcOrd="1" destOrd="0" presId="urn:microsoft.com/office/officeart/2005/8/layout/list1"/>
    <dgm:cxn modelId="{B171F35F-A25D-4EC6-AAF6-A0D817EFDDE6}" type="presOf" srcId="{57F59863-38FE-458E-9484-179CE0DD9B2E}" destId="{FC893831-39F0-40A8-8B4D-84644874A9B4}" srcOrd="0" destOrd="0" presId="urn:microsoft.com/office/officeart/2005/8/layout/list1"/>
    <dgm:cxn modelId="{400FE271-37E1-4E5F-8AF2-FB85743566B0}" srcId="{4E97B142-7DB6-4617-9512-DBA260D92707}" destId="{E9D4EB8F-AE03-4945-83A8-D47E40492696}" srcOrd="0" destOrd="0" parTransId="{7035B522-D4BD-4809-BA9B-C264CDF83384}" sibTransId="{935C16C0-1C09-436F-96F0-5D2EDA9392B8}"/>
    <dgm:cxn modelId="{C938447A-F26D-4878-BBE7-133F51F9D5D3}" srcId="{4E97B142-7DB6-4617-9512-DBA260D92707}" destId="{57F59863-38FE-458E-9484-179CE0DD9B2E}" srcOrd="1" destOrd="0" parTransId="{68DC27F0-164F-4B42-B2C7-68143C87845E}" sibTransId="{F41AE524-9F9C-4873-B14F-3D9A2ABDB83F}"/>
    <dgm:cxn modelId="{AED0D2D7-1C84-47EA-9AA7-7E25EC73612E}" type="presOf" srcId="{4E97B142-7DB6-4617-9512-DBA260D92707}" destId="{71D2795F-277D-4555-911F-9AA1F1310749}" srcOrd="0" destOrd="0" presId="urn:microsoft.com/office/officeart/2005/8/layout/list1"/>
    <dgm:cxn modelId="{C0127825-488A-46EE-AD19-FDA60B02BACB}" type="presParOf" srcId="{71D2795F-277D-4555-911F-9AA1F1310749}" destId="{4B62F6EF-4985-47AF-8D48-050B7E090415}" srcOrd="0" destOrd="0" presId="urn:microsoft.com/office/officeart/2005/8/layout/list1"/>
    <dgm:cxn modelId="{37EFECAD-3D42-4AFC-B1E9-01B9D768CF0C}" type="presParOf" srcId="{4B62F6EF-4985-47AF-8D48-050B7E090415}" destId="{86B3CAB6-C446-402C-8A28-CE968D8056BF}" srcOrd="0" destOrd="0" presId="urn:microsoft.com/office/officeart/2005/8/layout/list1"/>
    <dgm:cxn modelId="{B74A9940-0482-4956-98BB-E5166E572ACC}" type="presParOf" srcId="{4B62F6EF-4985-47AF-8D48-050B7E090415}" destId="{9407740E-80AD-46C3-932D-A96CBE3E978F}" srcOrd="1" destOrd="0" presId="urn:microsoft.com/office/officeart/2005/8/layout/list1"/>
    <dgm:cxn modelId="{8B219506-EA0D-4D79-9414-406F99BC0187}" type="presParOf" srcId="{71D2795F-277D-4555-911F-9AA1F1310749}" destId="{188051F6-FD79-41FA-A1A5-30A8DE163524}" srcOrd="1" destOrd="0" presId="urn:microsoft.com/office/officeart/2005/8/layout/list1"/>
    <dgm:cxn modelId="{624069D6-26CE-4C84-9DFB-AC3E18B76329}" type="presParOf" srcId="{71D2795F-277D-4555-911F-9AA1F1310749}" destId="{001BCB8D-CB24-43BB-A719-8CD5C4768013}" srcOrd="2" destOrd="0" presId="urn:microsoft.com/office/officeart/2005/8/layout/list1"/>
    <dgm:cxn modelId="{B680EB8C-8952-44CE-842D-D36E5258F219}" type="presParOf" srcId="{71D2795F-277D-4555-911F-9AA1F1310749}" destId="{C2EE91E8-3065-41F9-9DC3-E7A81FF8B243}" srcOrd="3" destOrd="0" presId="urn:microsoft.com/office/officeart/2005/8/layout/list1"/>
    <dgm:cxn modelId="{8A9CFF22-EC3B-421C-8C61-2D5E2226BF62}" type="presParOf" srcId="{71D2795F-277D-4555-911F-9AA1F1310749}" destId="{48CAEB42-5F9F-4D36-8070-0640E7675A0C}" srcOrd="4" destOrd="0" presId="urn:microsoft.com/office/officeart/2005/8/layout/list1"/>
    <dgm:cxn modelId="{7DE1D61F-BA21-446A-95D9-4D1813FB7D8B}" type="presParOf" srcId="{48CAEB42-5F9F-4D36-8070-0640E7675A0C}" destId="{FC893831-39F0-40A8-8B4D-84644874A9B4}" srcOrd="0" destOrd="0" presId="urn:microsoft.com/office/officeart/2005/8/layout/list1"/>
    <dgm:cxn modelId="{A2A13275-0ACB-4808-BB2F-12E494B2BE34}" type="presParOf" srcId="{48CAEB42-5F9F-4D36-8070-0640E7675A0C}" destId="{8498866B-155C-4068-B470-387F6FC773F2}" srcOrd="1" destOrd="0" presId="urn:microsoft.com/office/officeart/2005/8/layout/list1"/>
    <dgm:cxn modelId="{49F04FF7-D4E1-45FC-9D59-10FAE02170B9}" type="presParOf" srcId="{71D2795F-277D-4555-911F-9AA1F1310749}" destId="{A0C689E4-E1CE-44EA-838F-D8458250016D}" srcOrd="5" destOrd="0" presId="urn:microsoft.com/office/officeart/2005/8/layout/list1"/>
    <dgm:cxn modelId="{E5BD7A29-7203-469B-A58E-9CA19FCF8DA2}" type="presParOf" srcId="{71D2795F-277D-4555-911F-9AA1F1310749}" destId="{0AFAFEEE-1E5F-4D9E-B2C1-C303F7A3FDC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97B142-7DB6-4617-9512-DBA260D92707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9D4EB8F-AE03-4945-83A8-D47E40492696}">
      <dgm:prSet phldrT="[Text]"/>
      <dgm:spPr/>
      <dgm:t>
        <a:bodyPr/>
        <a:lstStyle/>
        <a:p>
          <a:r>
            <a:rPr lang="en-US" dirty="0"/>
            <a:t>The student </a:t>
          </a:r>
          <a:r>
            <a:rPr lang="en-US" dirty="0">
              <a:solidFill>
                <a:schemeClr val="accent4">
                  <a:lumMod val="75000"/>
                </a:schemeClr>
              </a:solidFill>
            </a:rPr>
            <a:t>who is talented</a:t>
          </a:r>
          <a:r>
            <a:rPr lang="en-US" dirty="0"/>
            <a:t> wrote a poem.</a:t>
          </a:r>
        </a:p>
      </dgm:t>
    </dgm:pt>
    <dgm:pt modelId="{7035B522-D4BD-4809-BA9B-C264CDF83384}" type="parTrans" cxnId="{400FE271-37E1-4E5F-8AF2-FB85743566B0}">
      <dgm:prSet/>
      <dgm:spPr/>
      <dgm:t>
        <a:bodyPr/>
        <a:lstStyle/>
        <a:p>
          <a:endParaRPr lang="en-US"/>
        </a:p>
      </dgm:t>
    </dgm:pt>
    <dgm:pt modelId="{935C16C0-1C09-436F-96F0-5D2EDA9392B8}" type="sibTrans" cxnId="{400FE271-37E1-4E5F-8AF2-FB85743566B0}">
      <dgm:prSet/>
      <dgm:spPr/>
      <dgm:t>
        <a:bodyPr/>
        <a:lstStyle/>
        <a:p>
          <a:endParaRPr lang="en-US"/>
        </a:p>
      </dgm:t>
    </dgm:pt>
    <dgm:pt modelId="{57F59863-38FE-458E-9484-179CE0DD9B2E}">
      <dgm:prSet phldrT="[Text]"/>
      <dgm:spPr/>
      <dgm:t>
        <a:bodyPr/>
        <a:lstStyle/>
        <a:p>
          <a:r>
            <a:rPr lang="en-US" dirty="0"/>
            <a:t>The student wrote a poem that was beautiful.</a:t>
          </a:r>
        </a:p>
      </dgm:t>
    </dgm:pt>
    <dgm:pt modelId="{F41AE524-9F9C-4873-B14F-3D9A2ABDB83F}" type="sibTrans" cxnId="{C938447A-F26D-4878-BBE7-133F51F9D5D3}">
      <dgm:prSet/>
      <dgm:spPr/>
      <dgm:t>
        <a:bodyPr/>
        <a:lstStyle/>
        <a:p>
          <a:endParaRPr lang="en-US"/>
        </a:p>
      </dgm:t>
    </dgm:pt>
    <dgm:pt modelId="{68DC27F0-164F-4B42-B2C7-68143C87845E}" type="parTrans" cxnId="{C938447A-F26D-4878-BBE7-133F51F9D5D3}">
      <dgm:prSet/>
      <dgm:spPr/>
      <dgm:t>
        <a:bodyPr/>
        <a:lstStyle/>
        <a:p>
          <a:endParaRPr lang="en-US"/>
        </a:p>
      </dgm:t>
    </dgm:pt>
    <dgm:pt modelId="{71D2795F-277D-4555-911F-9AA1F1310749}" type="pres">
      <dgm:prSet presAssocID="{4E97B142-7DB6-4617-9512-DBA260D92707}" presName="linear" presStyleCnt="0">
        <dgm:presLayoutVars>
          <dgm:dir/>
          <dgm:animLvl val="lvl"/>
          <dgm:resizeHandles val="exact"/>
        </dgm:presLayoutVars>
      </dgm:prSet>
      <dgm:spPr/>
    </dgm:pt>
    <dgm:pt modelId="{4B62F6EF-4985-47AF-8D48-050B7E090415}" type="pres">
      <dgm:prSet presAssocID="{E9D4EB8F-AE03-4945-83A8-D47E40492696}" presName="parentLin" presStyleCnt="0"/>
      <dgm:spPr/>
    </dgm:pt>
    <dgm:pt modelId="{86B3CAB6-C446-402C-8A28-CE968D8056BF}" type="pres">
      <dgm:prSet presAssocID="{E9D4EB8F-AE03-4945-83A8-D47E40492696}" presName="parentLeftMargin" presStyleLbl="node1" presStyleIdx="0" presStyleCnt="2"/>
      <dgm:spPr/>
    </dgm:pt>
    <dgm:pt modelId="{9407740E-80AD-46C3-932D-A96CBE3E978F}" type="pres">
      <dgm:prSet presAssocID="{E9D4EB8F-AE03-4945-83A8-D47E4049269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88051F6-FD79-41FA-A1A5-30A8DE163524}" type="pres">
      <dgm:prSet presAssocID="{E9D4EB8F-AE03-4945-83A8-D47E40492696}" presName="negativeSpace" presStyleCnt="0"/>
      <dgm:spPr/>
    </dgm:pt>
    <dgm:pt modelId="{001BCB8D-CB24-43BB-A719-8CD5C4768013}" type="pres">
      <dgm:prSet presAssocID="{E9D4EB8F-AE03-4945-83A8-D47E40492696}" presName="childText" presStyleLbl="conFgAcc1" presStyleIdx="0" presStyleCnt="2">
        <dgm:presLayoutVars>
          <dgm:bulletEnabled val="1"/>
        </dgm:presLayoutVars>
      </dgm:prSet>
      <dgm:spPr/>
    </dgm:pt>
    <dgm:pt modelId="{C2EE91E8-3065-41F9-9DC3-E7A81FF8B243}" type="pres">
      <dgm:prSet presAssocID="{935C16C0-1C09-436F-96F0-5D2EDA9392B8}" presName="spaceBetweenRectangles" presStyleCnt="0"/>
      <dgm:spPr/>
    </dgm:pt>
    <dgm:pt modelId="{48CAEB42-5F9F-4D36-8070-0640E7675A0C}" type="pres">
      <dgm:prSet presAssocID="{57F59863-38FE-458E-9484-179CE0DD9B2E}" presName="parentLin" presStyleCnt="0"/>
      <dgm:spPr/>
    </dgm:pt>
    <dgm:pt modelId="{FC893831-39F0-40A8-8B4D-84644874A9B4}" type="pres">
      <dgm:prSet presAssocID="{57F59863-38FE-458E-9484-179CE0DD9B2E}" presName="parentLeftMargin" presStyleLbl="node1" presStyleIdx="0" presStyleCnt="2"/>
      <dgm:spPr/>
    </dgm:pt>
    <dgm:pt modelId="{8498866B-155C-4068-B470-387F6FC773F2}" type="pres">
      <dgm:prSet presAssocID="{57F59863-38FE-458E-9484-179CE0DD9B2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0C689E4-E1CE-44EA-838F-D8458250016D}" type="pres">
      <dgm:prSet presAssocID="{57F59863-38FE-458E-9484-179CE0DD9B2E}" presName="negativeSpace" presStyleCnt="0"/>
      <dgm:spPr/>
    </dgm:pt>
    <dgm:pt modelId="{0AFAFEEE-1E5F-4D9E-B2C1-C303F7A3FDCD}" type="pres">
      <dgm:prSet presAssocID="{57F59863-38FE-458E-9484-179CE0DD9B2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D740220-8B39-4036-B3ED-BE3657377952}" type="presOf" srcId="{E9D4EB8F-AE03-4945-83A8-D47E40492696}" destId="{9407740E-80AD-46C3-932D-A96CBE3E978F}" srcOrd="1" destOrd="0" presId="urn:microsoft.com/office/officeart/2005/8/layout/list1"/>
    <dgm:cxn modelId="{F9C4913C-F8A1-4E78-9D7E-9C5903370CC9}" type="presOf" srcId="{E9D4EB8F-AE03-4945-83A8-D47E40492696}" destId="{86B3CAB6-C446-402C-8A28-CE968D8056BF}" srcOrd="0" destOrd="0" presId="urn:microsoft.com/office/officeart/2005/8/layout/list1"/>
    <dgm:cxn modelId="{F1669B5E-A740-420A-B53A-607FFD80272A}" type="presOf" srcId="{57F59863-38FE-458E-9484-179CE0DD9B2E}" destId="{8498866B-155C-4068-B470-387F6FC773F2}" srcOrd="1" destOrd="0" presId="urn:microsoft.com/office/officeart/2005/8/layout/list1"/>
    <dgm:cxn modelId="{B171F35F-A25D-4EC6-AAF6-A0D817EFDDE6}" type="presOf" srcId="{57F59863-38FE-458E-9484-179CE0DD9B2E}" destId="{FC893831-39F0-40A8-8B4D-84644874A9B4}" srcOrd="0" destOrd="0" presId="urn:microsoft.com/office/officeart/2005/8/layout/list1"/>
    <dgm:cxn modelId="{400FE271-37E1-4E5F-8AF2-FB85743566B0}" srcId="{4E97B142-7DB6-4617-9512-DBA260D92707}" destId="{E9D4EB8F-AE03-4945-83A8-D47E40492696}" srcOrd="0" destOrd="0" parTransId="{7035B522-D4BD-4809-BA9B-C264CDF83384}" sibTransId="{935C16C0-1C09-436F-96F0-5D2EDA9392B8}"/>
    <dgm:cxn modelId="{C938447A-F26D-4878-BBE7-133F51F9D5D3}" srcId="{4E97B142-7DB6-4617-9512-DBA260D92707}" destId="{57F59863-38FE-458E-9484-179CE0DD9B2E}" srcOrd="1" destOrd="0" parTransId="{68DC27F0-164F-4B42-B2C7-68143C87845E}" sibTransId="{F41AE524-9F9C-4873-B14F-3D9A2ABDB83F}"/>
    <dgm:cxn modelId="{AED0D2D7-1C84-47EA-9AA7-7E25EC73612E}" type="presOf" srcId="{4E97B142-7DB6-4617-9512-DBA260D92707}" destId="{71D2795F-277D-4555-911F-9AA1F1310749}" srcOrd="0" destOrd="0" presId="urn:microsoft.com/office/officeart/2005/8/layout/list1"/>
    <dgm:cxn modelId="{C0127825-488A-46EE-AD19-FDA60B02BACB}" type="presParOf" srcId="{71D2795F-277D-4555-911F-9AA1F1310749}" destId="{4B62F6EF-4985-47AF-8D48-050B7E090415}" srcOrd="0" destOrd="0" presId="urn:microsoft.com/office/officeart/2005/8/layout/list1"/>
    <dgm:cxn modelId="{37EFECAD-3D42-4AFC-B1E9-01B9D768CF0C}" type="presParOf" srcId="{4B62F6EF-4985-47AF-8D48-050B7E090415}" destId="{86B3CAB6-C446-402C-8A28-CE968D8056BF}" srcOrd="0" destOrd="0" presId="urn:microsoft.com/office/officeart/2005/8/layout/list1"/>
    <dgm:cxn modelId="{B74A9940-0482-4956-98BB-E5166E572ACC}" type="presParOf" srcId="{4B62F6EF-4985-47AF-8D48-050B7E090415}" destId="{9407740E-80AD-46C3-932D-A96CBE3E978F}" srcOrd="1" destOrd="0" presId="urn:microsoft.com/office/officeart/2005/8/layout/list1"/>
    <dgm:cxn modelId="{8B219506-EA0D-4D79-9414-406F99BC0187}" type="presParOf" srcId="{71D2795F-277D-4555-911F-9AA1F1310749}" destId="{188051F6-FD79-41FA-A1A5-30A8DE163524}" srcOrd="1" destOrd="0" presId="urn:microsoft.com/office/officeart/2005/8/layout/list1"/>
    <dgm:cxn modelId="{624069D6-26CE-4C84-9DFB-AC3E18B76329}" type="presParOf" srcId="{71D2795F-277D-4555-911F-9AA1F1310749}" destId="{001BCB8D-CB24-43BB-A719-8CD5C4768013}" srcOrd="2" destOrd="0" presId="urn:microsoft.com/office/officeart/2005/8/layout/list1"/>
    <dgm:cxn modelId="{B680EB8C-8952-44CE-842D-D36E5258F219}" type="presParOf" srcId="{71D2795F-277D-4555-911F-9AA1F1310749}" destId="{C2EE91E8-3065-41F9-9DC3-E7A81FF8B243}" srcOrd="3" destOrd="0" presId="urn:microsoft.com/office/officeart/2005/8/layout/list1"/>
    <dgm:cxn modelId="{8A9CFF22-EC3B-421C-8C61-2D5E2226BF62}" type="presParOf" srcId="{71D2795F-277D-4555-911F-9AA1F1310749}" destId="{48CAEB42-5F9F-4D36-8070-0640E7675A0C}" srcOrd="4" destOrd="0" presId="urn:microsoft.com/office/officeart/2005/8/layout/list1"/>
    <dgm:cxn modelId="{7DE1D61F-BA21-446A-95D9-4D1813FB7D8B}" type="presParOf" srcId="{48CAEB42-5F9F-4D36-8070-0640E7675A0C}" destId="{FC893831-39F0-40A8-8B4D-84644874A9B4}" srcOrd="0" destOrd="0" presId="urn:microsoft.com/office/officeart/2005/8/layout/list1"/>
    <dgm:cxn modelId="{A2A13275-0ACB-4808-BB2F-12E494B2BE34}" type="presParOf" srcId="{48CAEB42-5F9F-4D36-8070-0640E7675A0C}" destId="{8498866B-155C-4068-B470-387F6FC773F2}" srcOrd="1" destOrd="0" presId="urn:microsoft.com/office/officeart/2005/8/layout/list1"/>
    <dgm:cxn modelId="{49F04FF7-D4E1-45FC-9D59-10FAE02170B9}" type="presParOf" srcId="{71D2795F-277D-4555-911F-9AA1F1310749}" destId="{A0C689E4-E1CE-44EA-838F-D8458250016D}" srcOrd="5" destOrd="0" presId="urn:microsoft.com/office/officeart/2005/8/layout/list1"/>
    <dgm:cxn modelId="{E5BD7A29-7203-469B-A58E-9CA19FCF8DA2}" type="presParOf" srcId="{71D2795F-277D-4555-911F-9AA1F1310749}" destId="{0AFAFEEE-1E5F-4D9E-B2C1-C303F7A3FDC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97B142-7DB6-4617-9512-DBA260D92707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9D4EB8F-AE03-4945-83A8-D47E40492696}">
      <dgm:prSet phldrT="[Text]"/>
      <dgm:spPr/>
      <dgm:t>
        <a:bodyPr/>
        <a:lstStyle/>
        <a:p>
          <a:r>
            <a:rPr lang="en-US" dirty="0"/>
            <a:t>The student </a:t>
          </a:r>
          <a:r>
            <a:rPr lang="en-US" dirty="0">
              <a:solidFill>
                <a:schemeClr val="accent4">
                  <a:lumMod val="75000"/>
                </a:schemeClr>
              </a:solidFill>
            </a:rPr>
            <a:t>who is talented</a:t>
          </a:r>
          <a:r>
            <a:rPr lang="en-US" dirty="0"/>
            <a:t> wrote a poem.</a:t>
          </a:r>
        </a:p>
      </dgm:t>
    </dgm:pt>
    <dgm:pt modelId="{7035B522-D4BD-4809-BA9B-C264CDF83384}" type="parTrans" cxnId="{400FE271-37E1-4E5F-8AF2-FB85743566B0}">
      <dgm:prSet/>
      <dgm:spPr/>
      <dgm:t>
        <a:bodyPr/>
        <a:lstStyle/>
        <a:p>
          <a:endParaRPr lang="en-US"/>
        </a:p>
      </dgm:t>
    </dgm:pt>
    <dgm:pt modelId="{935C16C0-1C09-436F-96F0-5D2EDA9392B8}" type="sibTrans" cxnId="{400FE271-37E1-4E5F-8AF2-FB85743566B0}">
      <dgm:prSet/>
      <dgm:spPr/>
      <dgm:t>
        <a:bodyPr/>
        <a:lstStyle/>
        <a:p>
          <a:endParaRPr lang="en-US"/>
        </a:p>
      </dgm:t>
    </dgm:pt>
    <dgm:pt modelId="{57F59863-38FE-458E-9484-179CE0DD9B2E}">
      <dgm:prSet phldrT="[Text]"/>
      <dgm:spPr/>
      <dgm:t>
        <a:bodyPr/>
        <a:lstStyle/>
        <a:p>
          <a:r>
            <a:rPr lang="en-US" dirty="0"/>
            <a:t>The student wrote a poem that was beautiful.</a:t>
          </a:r>
        </a:p>
      </dgm:t>
    </dgm:pt>
    <dgm:pt modelId="{F41AE524-9F9C-4873-B14F-3D9A2ABDB83F}" type="sibTrans" cxnId="{C938447A-F26D-4878-BBE7-133F51F9D5D3}">
      <dgm:prSet/>
      <dgm:spPr/>
      <dgm:t>
        <a:bodyPr/>
        <a:lstStyle/>
        <a:p>
          <a:endParaRPr lang="en-US"/>
        </a:p>
      </dgm:t>
    </dgm:pt>
    <dgm:pt modelId="{68DC27F0-164F-4B42-B2C7-68143C87845E}" type="parTrans" cxnId="{C938447A-F26D-4878-BBE7-133F51F9D5D3}">
      <dgm:prSet/>
      <dgm:spPr/>
      <dgm:t>
        <a:bodyPr/>
        <a:lstStyle/>
        <a:p>
          <a:endParaRPr lang="en-US"/>
        </a:p>
      </dgm:t>
    </dgm:pt>
    <dgm:pt modelId="{71D2795F-277D-4555-911F-9AA1F1310749}" type="pres">
      <dgm:prSet presAssocID="{4E97B142-7DB6-4617-9512-DBA260D92707}" presName="linear" presStyleCnt="0">
        <dgm:presLayoutVars>
          <dgm:dir/>
          <dgm:animLvl val="lvl"/>
          <dgm:resizeHandles val="exact"/>
        </dgm:presLayoutVars>
      </dgm:prSet>
      <dgm:spPr/>
    </dgm:pt>
    <dgm:pt modelId="{4B62F6EF-4985-47AF-8D48-050B7E090415}" type="pres">
      <dgm:prSet presAssocID="{E9D4EB8F-AE03-4945-83A8-D47E40492696}" presName="parentLin" presStyleCnt="0"/>
      <dgm:spPr/>
    </dgm:pt>
    <dgm:pt modelId="{86B3CAB6-C446-402C-8A28-CE968D8056BF}" type="pres">
      <dgm:prSet presAssocID="{E9D4EB8F-AE03-4945-83A8-D47E40492696}" presName="parentLeftMargin" presStyleLbl="node1" presStyleIdx="0" presStyleCnt="2"/>
      <dgm:spPr/>
    </dgm:pt>
    <dgm:pt modelId="{9407740E-80AD-46C3-932D-A96CBE3E978F}" type="pres">
      <dgm:prSet presAssocID="{E9D4EB8F-AE03-4945-83A8-D47E4049269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88051F6-FD79-41FA-A1A5-30A8DE163524}" type="pres">
      <dgm:prSet presAssocID="{E9D4EB8F-AE03-4945-83A8-D47E40492696}" presName="negativeSpace" presStyleCnt="0"/>
      <dgm:spPr/>
    </dgm:pt>
    <dgm:pt modelId="{001BCB8D-CB24-43BB-A719-8CD5C4768013}" type="pres">
      <dgm:prSet presAssocID="{E9D4EB8F-AE03-4945-83A8-D47E40492696}" presName="childText" presStyleLbl="conFgAcc1" presStyleIdx="0" presStyleCnt="2">
        <dgm:presLayoutVars>
          <dgm:bulletEnabled val="1"/>
        </dgm:presLayoutVars>
      </dgm:prSet>
      <dgm:spPr/>
    </dgm:pt>
    <dgm:pt modelId="{C2EE91E8-3065-41F9-9DC3-E7A81FF8B243}" type="pres">
      <dgm:prSet presAssocID="{935C16C0-1C09-436F-96F0-5D2EDA9392B8}" presName="spaceBetweenRectangles" presStyleCnt="0"/>
      <dgm:spPr/>
    </dgm:pt>
    <dgm:pt modelId="{48CAEB42-5F9F-4D36-8070-0640E7675A0C}" type="pres">
      <dgm:prSet presAssocID="{57F59863-38FE-458E-9484-179CE0DD9B2E}" presName="parentLin" presStyleCnt="0"/>
      <dgm:spPr/>
    </dgm:pt>
    <dgm:pt modelId="{FC893831-39F0-40A8-8B4D-84644874A9B4}" type="pres">
      <dgm:prSet presAssocID="{57F59863-38FE-458E-9484-179CE0DD9B2E}" presName="parentLeftMargin" presStyleLbl="node1" presStyleIdx="0" presStyleCnt="2"/>
      <dgm:spPr/>
    </dgm:pt>
    <dgm:pt modelId="{8498866B-155C-4068-B470-387F6FC773F2}" type="pres">
      <dgm:prSet presAssocID="{57F59863-38FE-458E-9484-179CE0DD9B2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0C689E4-E1CE-44EA-838F-D8458250016D}" type="pres">
      <dgm:prSet presAssocID="{57F59863-38FE-458E-9484-179CE0DD9B2E}" presName="negativeSpace" presStyleCnt="0"/>
      <dgm:spPr/>
    </dgm:pt>
    <dgm:pt modelId="{0AFAFEEE-1E5F-4D9E-B2C1-C303F7A3FDCD}" type="pres">
      <dgm:prSet presAssocID="{57F59863-38FE-458E-9484-179CE0DD9B2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D740220-8B39-4036-B3ED-BE3657377952}" type="presOf" srcId="{E9D4EB8F-AE03-4945-83A8-D47E40492696}" destId="{9407740E-80AD-46C3-932D-A96CBE3E978F}" srcOrd="1" destOrd="0" presId="urn:microsoft.com/office/officeart/2005/8/layout/list1"/>
    <dgm:cxn modelId="{F9C4913C-F8A1-4E78-9D7E-9C5903370CC9}" type="presOf" srcId="{E9D4EB8F-AE03-4945-83A8-D47E40492696}" destId="{86B3CAB6-C446-402C-8A28-CE968D8056BF}" srcOrd="0" destOrd="0" presId="urn:microsoft.com/office/officeart/2005/8/layout/list1"/>
    <dgm:cxn modelId="{F1669B5E-A740-420A-B53A-607FFD80272A}" type="presOf" srcId="{57F59863-38FE-458E-9484-179CE0DD9B2E}" destId="{8498866B-155C-4068-B470-387F6FC773F2}" srcOrd="1" destOrd="0" presId="urn:microsoft.com/office/officeart/2005/8/layout/list1"/>
    <dgm:cxn modelId="{B171F35F-A25D-4EC6-AAF6-A0D817EFDDE6}" type="presOf" srcId="{57F59863-38FE-458E-9484-179CE0DD9B2E}" destId="{FC893831-39F0-40A8-8B4D-84644874A9B4}" srcOrd="0" destOrd="0" presId="urn:microsoft.com/office/officeart/2005/8/layout/list1"/>
    <dgm:cxn modelId="{400FE271-37E1-4E5F-8AF2-FB85743566B0}" srcId="{4E97B142-7DB6-4617-9512-DBA260D92707}" destId="{E9D4EB8F-AE03-4945-83A8-D47E40492696}" srcOrd="0" destOrd="0" parTransId="{7035B522-D4BD-4809-BA9B-C264CDF83384}" sibTransId="{935C16C0-1C09-436F-96F0-5D2EDA9392B8}"/>
    <dgm:cxn modelId="{C938447A-F26D-4878-BBE7-133F51F9D5D3}" srcId="{4E97B142-7DB6-4617-9512-DBA260D92707}" destId="{57F59863-38FE-458E-9484-179CE0DD9B2E}" srcOrd="1" destOrd="0" parTransId="{68DC27F0-164F-4B42-B2C7-68143C87845E}" sibTransId="{F41AE524-9F9C-4873-B14F-3D9A2ABDB83F}"/>
    <dgm:cxn modelId="{AED0D2D7-1C84-47EA-9AA7-7E25EC73612E}" type="presOf" srcId="{4E97B142-7DB6-4617-9512-DBA260D92707}" destId="{71D2795F-277D-4555-911F-9AA1F1310749}" srcOrd="0" destOrd="0" presId="urn:microsoft.com/office/officeart/2005/8/layout/list1"/>
    <dgm:cxn modelId="{C0127825-488A-46EE-AD19-FDA60B02BACB}" type="presParOf" srcId="{71D2795F-277D-4555-911F-9AA1F1310749}" destId="{4B62F6EF-4985-47AF-8D48-050B7E090415}" srcOrd="0" destOrd="0" presId="urn:microsoft.com/office/officeart/2005/8/layout/list1"/>
    <dgm:cxn modelId="{37EFECAD-3D42-4AFC-B1E9-01B9D768CF0C}" type="presParOf" srcId="{4B62F6EF-4985-47AF-8D48-050B7E090415}" destId="{86B3CAB6-C446-402C-8A28-CE968D8056BF}" srcOrd="0" destOrd="0" presId="urn:microsoft.com/office/officeart/2005/8/layout/list1"/>
    <dgm:cxn modelId="{B74A9940-0482-4956-98BB-E5166E572ACC}" type="presParOf" srcId="{4B62F6EF-4985-47AF-8D48-050B7E090415}" destId="{9407740E-80AD-46C3-932D-A96CBE3E978F}" srcOrd="1" destOrd="0" presId="urn:microsoft.com/office/officeart/2005/8/layout/list1"/>
    <dgm:cxn modelId="{8B219506-EA0D-4D79-9414-406F99BC0187}" type="presParOf" srcId="{71D2795F-277D-4555-911F-9AA1F1310749}" destId="{188051F6-FD79-41FA-A1A5-30A8DE163524}" srcOrd="1" destOrd="0" presId="urn:microsoft.com/office/officeart/2005/8/layout/list1"/>
    <dgm:cxn modelId="{624069D6-26CE-4C84-9DFB-AC3E18B76329}" type="presParOf" srcId="{71D2795F-277D-4555-911F-9AA1F1310749}" destId="{001BCB8D-CB24-43BB-A719-8CD5C4768013}" srcOrd="2" destOrd="0" presId="urn:microsoft.com/office/officeart/2005/8/layout/list1"/>
    <dgm:cxn modelId="{B680EB8C-8952-44CE-842D-D36E5258F219}" type="presParOf" srcId="{71D2795F-277D-4555-911F-9AA1F1310749}" destId="{C2EE91E8-3065-41F9-9DC3-E7A81FF8B243}" srcOrd="3" destOrd="0" presId="urn:microsoft.com/office/officeart/2005/8/layout/list1"/>
    <dgm:cxn modelId="{8A9CFF22-EC3B-421C-8C61-2D5E2226BF62}" type="presParOf" srcId="{71D2795F-277D-4555-911F-9AA1F1310749}" destId="{48CAEB42-5F9F-4D36-8070-0640E7675A0C}" srcOrd="4" destOrd="0" presId="urn:microsoft.com/office/officeart/2005/8/layout/list1"/>
    <dgm:cxn modelId="{7DE1D61F-BA21-446A-95D9-4D1813FB7D8B}" type="presParOf" srcId="{48CAEB42-5F9F-4D36-8070-0640E7675A0C}" destId="{FC893831-39F0-40A8-8B4D-84644874A9B4}" srcOrd="0" destOrd="0" presId="urn:microsoft.com/office/officeart/2005/8/layout/list1"/>
    <dgm:cxn modelId="{A2A13275-0ACB-4808-BB2F-12E494B2BE34}" type="presParOf" srcId="{48CAEB42-5F9F-4D36-8070-0640E7675A0C}" destId="{8498866B-155C-4068-B470-387F6FC773F2}" srcOrd="1" destOrd="0" presId="urn:microsoft.com/office/officeart/2005/8/layout/list1"/>
    <dgm:cxn modelId="{49F04FF7-D4E1-45FC-9D59-10FAE02170B9}" type="presParOf" srcId="{71D2795F-277D-4555-911F-9AA1F1310749}" destId="{A0C689E4-E1CE-44EA-838F-D8458250016D}" srcOrd="5" destOrd="0" presId="urn:microsoft.com/office/officeart/2005/8/layout/list1"/>
    <dgm:cxn modelId="{E5BD7A29-7203-469B-A58E-9CA19FCF8DA2}" type="presParOf" srcId="{71D2795F-277D-4555-911F-9AA1F1310749}" destId="{0AFAFEEE-1E5F-4D9E-B2C1-C303F7A3FDC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E97B142-7DB6-4617-9512-DBA260D92707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9D4EB8F-AE03-4945-83A8-D47E40492696}">
      <dgm:prSet phldrT="[Text]"/>
      <dgm:spPr/>
      <dgm:t>
        <a:bodyPr/>
        <a:lstStyle/>
        <a:p>
          <a:r>
            <a:rPr lang="en-US" dirty="0"/>
            <a:t>The </a:t>
          </a:r>
          <a:r>
            <a:rPr lang="en-US" dirty="0">
              <a:solidFill>
                <a:schemeClr val="bg1"/>
              </a:solidFill>
            </a:rPr>
            <a:t>student who is talented wrote a </a:t>
          </a:r>
          <a:r>
            <a:rPr lang="en-US" dirty="0"/>
            <a:t>poem.</a:t>
          </a:r>
        </a:p>
      </dgm:t>
    </dgm:pt>
    <dgm:pt modelId="{7035B522-D4BD-4809-BA9B-C264CDF83384}" type="parTrans" cxnId="{400FE271-37E1-4E5F-8AF2-FB85743566B0}">
      <dgm:prSet/>
      <dgm:spPr/>
      <dgm:t>
        <a:bodyPr/>
        <a:lstStyle/>
        <a:p>
          <a:endParaRPr lang="en-US"/>
        </a:p>
      </dgm:t>
    </dgm:pt>
    <dgm:pt modelId="{935C16C0-1C09-436F-96F0-5D2EDA9392B8}" type="sibTrans" cxnId="{400FE271-37E1-4E5F-8AF2-FB85743566B0}">
      <dgm:prSet/>
      <dgm:spPr/>
      <dgm:t>
        <a:bodyPr/>
        <a:lstStyle/>
        <a:p>
          <a:endParaRPr lang="en-US"/>
        </a:p>
      </dgm:t>
    </dgm:pt>
    <dgm:pt modelId="{57F59863-38FE-458E-9484-179CE0DD9B2E}">
      <dgm:prSet phldrT="[Text]"/>
      <dgm:spPr/>
      <dgm:t>
        <a:bodyPr/>
        <a:lstStyle/>
        <a:p>
          <a:r>
            <a:rPr lang="en-US" dirty="0"/>
            <a:t>The student wrote a poem </a:t>
          </a:r>
          <a:r>
            <a:rPr lang="en-US" dirty="0">
              <a:solidFill>
                <a:schemeClr val="accent3">
                  <a:lumMod val="75000"/>
                </a:schemeClr>
              </a:solidFill>
            </a:rPr>
            <a:t>that was beautiful.</a:t>
          </a:r>
        </a:p>
      </dgm:t>
    </dgm:pt>
    <dgm:pt modelId="{F41AE524-9F9C-4873-B14F-3D9A2ABDB83F}" type="sibTrans" cxnId="{C938447A-F26D-4878-BBE7-133F51F9D5D3}">
      <dgm:prSet/>
      <dgm:spPr/>
      <dgm:t>
        <a:bodyPr/>
        <a:lstStyle/>
        <a:p>
          <a:endParaRPr lang="en-US"/>
        </a:p>
      </dgm:t>
    </dgm:pt>
    <dgm:pt modelId="{68DC27F0-164F-4B42-B2C7-68143C87845E}" type="parTrans" cxnId="{C938447A-F26D-4878-BBE7-133F51F9D5D3}">
      <dgm:prSet/>
      <dgm:spPr/>
      <dgm:t>
        <a:bodyPr/>
        <a:lstStyle/>
        <a:p>
          <a:endParaRPr lang="en-US"/>
        </a:p>
      </dgm:t>
    </dgm:pt>
    <dgm:pt modelId="{71D2795F-277D-4555-911F-9AA1F1310749}" type="pres">
      <dgm:prSet presAssocID="{4E97B142-7DB6-4617-9512-DBA260D92707}" presName="linear" presStyleCnt="0">
        <dgm:presLayoutVars>
          <dgm:dir/>
          <dgm:animLvl val="lvl"/>
          <dgm:resizeHandles val="exact"/>
        </dgm:presLayoutVars>
      </dgm:prSet>
      <dgm:spPr/>
    </dgm:pt>
    <dgm:pt modelId="{4B62F6EF-4985-47AF-8D48-050B7E090415}" type="pres">
      <dgm:prSet presAssocID="{E9D4EB8F-AE03-4945-83A8-D47E40492696}" presName="parentLin" presStyleCnt="0"/>
      <dgm:spPr/>
    </dgm:pt>
    <dgm:pt modelId="{86B3CAB6-C446-402C-8A28-CE968D8056BF}" type="pres">
      <dgm:prSet presAssocID="{E9D4EB8F-AE03-4945-83A8-D47E40492696}" presName="parentLeftMargin" presStyleLbl="node1" presStyleIdx="0" presStyleCnt="2"/>
      <dgm:spPr/>
    </dgm:pt>
    <dgm:pt modelId="{9407740E-80AD-46C3-932D-A96CBE3E978F}" type="pres">
      <dgm:prSet presAssocID="{E9D4EB8F-AE03-4945-83A8-D47E4049269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88051F6-FD79-41FA-A1A5-30A8DE163524}" type="pres">
      <dgm:prSet presAssocID="{E9D4EB8F-AE03-4945-83A8-D47E40492696}" presName="negativeSpace" presStyleCnt="0"/>
      <dgm:spPr/>
    </dgm:pt>
    <dgm:pt modelId="{001BCB8D-CB24-43BB-A719-8CD5C4768013}" type="pres">
      <dgm:prSet presAssocID="{E9D4EB8F-AE03-4945-83A8-D47E40492696}" presName="childText" presStyleLbl="conFgAcc1" presStyleIdx="0" presStyleCnt="2">
        <dgm:presLayoutVars>
          <dgm:bulletEnabled val="1"/>
        </dgm:presLayoutVars>
      </dgm:prSet>
      <dgm:spPr/>
    </dgm:pt>
    <dgm:pt modelId="{C2EE91E8-3065-41F9-9DC3-E7A81FF8B243}" type="pres">
      <dgm:prSet presAssocID="{935C16C0-1C09-436F-96F0-5D2EDA9392B8}" presName="spaceBetweenRectangles" presStyleCnt="0"/>
      <dgm:spPr/>
    </dgm:pt>
    <dgm:pt modelId="{48CAEB42-5F9F-4D36-8070-0640E7675A0C}" type="pres">
      <dgm:prSet presAssocID="{57F59863-38FE-458E-9484-179CE0DD9B2E}" presName="parentLin" presStyleCnt="0"/>
      <dgm:spPr/>
    </dgm:pt>
    <dgm:pt modelId="{FC893831-39F0-40A8-8B4D-84644874A9B4}" type="pres">
      <dgm:prSet presAssocID="{57F59863-38FE-458E-9484-179CE0DD9B2E}" presName="parentLeftMargin" presStyleLbl="node1" presStyleIdx="0" presStyleCnt="2"/>
      <dgm:spPr/>
    </dgm:pt>
    <dgm:pt modelId="{8498866B-155C-4068-B470-387F6FC773F2}" type="pres">
      <dgm:prSet presAssocID="{57F59863-38FE-458E-9484-179CE0DD9B2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0C689E4-E1CE-44EA-838F-D8458250016D}" type="pres">
      <dgm:prSet presAssocID="{57F59863-38FE-458E-9484-179CE0DD9B2E}" presName="negativeSpace" presStyleCnt="0"/>
      <dgm:spPr/>
    </dgm:pt>
    <dgm:pt modelId="{0AFAFEEE-1E5F-4D9E-B2C1-C303F7A3FDCD}" type="pres">
      <dgm:prSet presAssocID="{57F59863-38FE-458E-9484-179CE0DD9B2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D740220-8B39-4036-B3ED-BE3657377952}" type="presOf" srcId="{E9D4EB8F-AE03-4945-83A8-D47E40492696}" destId="{9407740E-80AD-46C3-932D-A96CBE3E978F}" srcOrd="1" destOrd="0" presId="urn:microsoft.com/office/officeart/2005/8/layout/list1"/>
    <dgm:cxn modelId="{F9C4913C-F8A1-4E78-9D7E-9C5903370CC9}" type="presOf" srcId="{E9D4EB8F-AE03-4945-83A8-D47E40492696}" destId="{86B3CAB6-C446-402C-8A28-CE968D8056BF}" srcOrd="0" destOrd="0" presId="urn:microsoft.com/office/officeart/2005/8/layout/list1"/>
    <dgm:cxn modelId="{F1669B5E-A740-420A-B53A-607FFD80272A}" type="presOf" srcId="{57F59863-38FE-458E-9484-179CE0DD9B2E}" destId="{8498866B-155C-4068-B470-387F6FC773F2}" srcOrd="1" destOrd="0" presId="urn:microsoft.com/office/officeart/2005/8/layout/list1"/>
    <dgm:cxn modelId="{B171F35F-A25D-4EC6-AAF6-A0D817EFDDE6}" type="presOf" srcId="{57F59863-38FE-458E-9484-179CE0DD9B2E}" destId="{FC893831-39F0-40A8-8B4D-84644874A9B4}" srcOrd="0" destOrd="0" presId="urn:microsoft.com/office/officeart/2005/8/layout/list1"/>
    <dgm:cxn modelId="{400FE271-37E1-4E5F-8AF2-FB85743566B0}" srcId="{4E97B142-7DB6-4617-9512-DBA260D92707}" destId="{E9D4EB8F-AE03-4945-83A8-D47E40492696}" srcOrd="0" destOrd="0" parTransId="{7035B522-D4BD-4809-BA9B-C264CDF83384}" sibTransId="{935C16C0-1C09-436F-96F0-5D2EDA9392B8}"/>
    <dgm:cxn modelId="{C938447A-F26D-4878-BBE7-133F51F9D5D3}" srcId="{4E97B142-7DB6-4617-9512-DBA260D92707}" destId="{57F59863-38FE-458E-9484-179CE0DD9B2E}" srcOrd="1" destOrd="0" parTransId="{68DC27F0-164F-4B42-B2C7-68143C87845E}" sibTransId="{F41AE524-9F9C-4873-B14F-3D9A2ABDB83F}"/>
    <dgm:cxn modelId="{AED0D2D7-1C84-47EA-9AA7-7E25EC73612E}" type="presOf" srcId="{4E97B142-7DB6-4617-9512-DBA260D92707}" destId="{71D2795F-277D-4555-911F-9AA1F1310749}" srcOrd="0" destOrd="0" presId="urn:microsoft.com/office/officeart/2005/8/layout/list1"/>
    <dgm:cxn modelId="{C0127825-488A-46EE-AD19-FDA60B02BACB}" type="presParOf" srcId="{71D2795F-277D-4555-911F-9AA1F1310749}" destId="{4B62F6EF-4985-47AF-8D48-050B7E090415}" srcOrd="0" destOrd="0" presId="urn:microsoft.com/office/officeart/2005/8/layout/list1"/>
    <dgm:cxn modelId="{37EFECAD-3D42-4AFC-B1E9-01B9D768CF0C}" type="presParOf" srcId="{4B62F6EF-4985-47AF-8D48-050B7E090415}" destId="{86B3CAB6-C446-402C-8A28-CE968D8056BF}" srcOrd="0" destOrd="0" presId="urn:microsoft.com/office/officeart/2005/8/layout/list1"/>
    <dgm:cxn modelId="{B74A9940-0482-4956-98BB-E5166E572ACC}" type="presParOf" srcId="{4B62F6EF-4985-47AF-8D48-050B7E090415}" destId="{9407740E-80AD-46C3-932D-A96CBE3E978F}" srcOrd="1" destOrd="0" presId="urn:microsoft.com/office/officeart/2005/8/layout/list1"/>
    <dgm:cxn modelId="{8B219506-EA0D-4D79-9414-406F99BC0187}" type="presParOf" srcId="{71D2795F-277D-4555-911F-9AA1F1310749}" destId="{188051F6-FD79-41FA-A1A5-30A8DE163524}" srcOrd="1" destOrd="0" presId="urn:microsoft.com/office/officeart/2005/8/layout/list1"/>
    <dgm:cxn modelId="{624069D6-26CE-4C84-9DFB-AC3E18B76329}" type="presParOf" srcId="{71D2795F-277D-4555-911F-9AA1F1310749}" destId="{001BCB8D-CB24-43BB-A719-8CD5C4768013}" srcOrd="2" destOrd="0" presId="urn:microsoft.com/office/officeart/2005/8/layout/list1"/>
    <dgm:cxn modelId="{B680EB8C-8952-44CE-842D-D36E5258F219}" type="presParOf" srcId="{71D2795F-277D-4555-911F-9AA1F1310749}" destId="{C2EE91E8-3065-41F9-9DC3-E7A81FF8B243}" srcOrd="3" destOrd="0" presId="urn:microsoft.com/office/officeart/2005/8/layout/list1"/>
    <dgm:cxn modelId="{8A9CFF22-EC3B-421C-8C61-2D5E2226BF62}" type="presParOf" srcId="{71D2795F-277D-4555-911F-9AA1F1310749}" destId="{48CAEB42-5F9F-4D36-8070-0640E7675A0C}" srcOrd="4" destOrd="0" presId="urn:microsoft.com/office/officeart/2005/8/layout/list1"/>
    <dgm:cxn modelId="{7DE1D61F-BA21-446A-95D9-4D1813FB7D8B}" type="presParOf" srcId="{48CAEB42-5F9F-4D36-8070-0640E7675A0C}" destId="{FC893831-39F0-40A8-8B4D-84644874A9B4}" srcOrd="0" destOrd="0" presId="urn:microsoft.com/office/officeart/2005/8/layout/list1"/>
    <dgm:cxn modelId="{A2A13275-0ACB-4808-BB2F-12E494B2BE34}" type="presParOf" srcId="{48CAEB42-5F9F-4D36-8070-0640E7675A0C}" destId="{8498866B-155C-4068-B470-387F6FC773F2}" srcOrd="1" destOrd="0" presId="urn:microsoft.com/office/officeart/2005/8/layout/list1"/>
    <dgm:cxn modelId="{49F04FF7-D4E1-45FC-9D59-10FAE02170B9}" type="presParOf" srcId="{71D2795F-277D-4555-911F-9AA1F1310749}" destId="{A0C689E4-E1CE-44EA-838F-D8458250016D}" srcOrd="5" destOrd="0" presId="urn:microsoft.com/office/officeart/2005/8/layout/list1"/>
    <dgm:cxn modelId="{E5BD7A29-7203-469B-A58E-9CA19FCF8DA2}" type="presParOf" srcId="{71D2795F-277D-4555-911F-9AA1F1310749}" destId="{0AFAFEEE-1E5F-4D9E-B2C1-C303F7A3FDC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E97B142-7DB6-4617-9512-DBA260D92707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9D4EB8F-AE03-4945-83A8-D47E40492696}">
      <dgm:prSet phldrT="[Text]"/>
      <dgm:spPr/>
      <dgm:t>
        <a:bodyPr/>
        <a:lstStyle/>
        <a:p>
          <a:r>
            <a:rPr lang="en-US" dirty="0"/>
            <a:t>The </a:t>
          </a:r>
          <a:r>
            <a:rPr lang="en-US" dirty="0">
              <a:solidFill>
                <a:schemeClr val="bg1"/>
              </a:solidFill>
            </a:rPr>
            <a:t>student who is talented wrote a </a:t>
          </a:r>
          <a:r>
            <a:rPr lang="en-US" dirty="0"/>
            <a:t>poem.</a:t>
          </a:r>
        </a:p>
      </dgm:t>
    </dgm:pt>
    <dgm:pt modelId="{7035B522-D4BD-4809-BA9B-C264CDF83384}" type="parTrans" cxnId="{400FE271-37E1-4E5F-8AF2-FB85743566B0}">
      <dgm:prSet/>
      <dgm:spPr/>
      <dgm:t>
        <a:bodyPr/>
        <a:lstStyle/>
        <a:p>
          <a:endParaRPr lang="en-US"/>
        </a:p>
      </dgm:t>
    </dgm:pt>
    <dgm:pt modelId="{935C16C0-1C09-436F-96F0-5D2EDA9392B8}" type="sibTrans" cxnId="{400FE271-37E1-4E5F-8AF2-FB85743566B0}">
      <dgm:prSet/>
      <dgm:spPr/>
      <dgm:t>
        <a:bodyPr/>
        <a:lstStyle/>
        <a:p>
          <a:endParaRPr lang="en-US"/>
        </a:p>
      </dgm:t>
    </dgm:pt>
    <dgm:pt modelId="{57F59863-38FE-458E-9484-179CE0DD9B2E}">
      <dgm:prSet phldrT="[Text]"/>
      <dgm:spPr/>
      <dgm:t>
        <a:bodyPr/>
        <a:lstStyle/>
        <a:p>
          <a:r>
            <a:rPr lang="en-US" dirty="0"/>
            <a:t>The student wrote a poem </a:t>
          </a:r>
          <a:r>
            <a:rPr lang="en-US" dirty="0">
              <a:solidFill>
                <a:schemeClr val="accent3">
                  <a:lumMod val="75000"/>
                </a:schemeClr>
              </a:solidFill>
            </a:rPr>
            <a:t>that was beautiful.</a:t>
          </a:r>
        </a:p>
      </dgm:t>
    </dgm:pt>
    <dgm:pt modelId="{F41AE524-9F9C-4873-B14F-3D9A2ABDB83F}" type="sibTrans" cxnId="{C938447A-F26D-4878-BBE7-133F51F9D5D3}">
      <dgm:prSet/>
      <dgm:spPr/>
      <dgm:t>
        <a:bodyPr/>
        <a:lstStyle/>
        <a:p>
          <a:endParaRPr lang="en-US"/>
        </a:p>
      </dgm:t>
    </dgm:pt>
    <dgm:pt modelId="{68DC27F0-164F-4B42-B2C7-68143C87845E}" type="parTrans" cxnId="{C938447A-F26D-4878-BBE7-133F51F9D5D3}">
      <dgm:prSet/>
      <dgm:spPr/>
      <dgm:t>
        <a:bodyPr/>
        <a:lstStyle/>
        <a:p>
          <a:endParaRPr lang="en-US"/>
        </a:p>
      </dgm:t>
    </dgm:pt>
    <dgm:pt modelId="{71D2795F-277D-4555-911F-9AA1F1310749}" type="pres">
      <dgm:prSet presAssocID="{4E97B142-7DB6-4617-9512-DBA260D92707}" presName="linear" presStyleCnt="0">
        <dgm:presLayoutVars>
          <dgm:dir/>
          <dgm:animLvl val="lvl"/>
          <dgm:resizeHandles val="exact"/>
        </dgm:presLayoutVars>
      </dgm:prSet>
      <dgm:spPr/>
    </dgm:pt>
    <dgm:pt modelId="{4B62F6EF-4985-47AF-8D48-050B7E090415}" type="pres">
      <dgm:prSet presAssocID="{E9D4EB8F-AE03-4945-83A8-D47E40492696}" presName="parentLin" presStyleCnt="0"/>
      <dgm:spPr/>
    </dgm:pt>
    <dgm:pt modelId="{86B3CAB6-C446-402C-8A28-CE968D8056BF}" type="pres">
      <dgm:prSet presAssocID="{E9D4EB8F-AE03-4945-83A8-D47E40492696}" presName="parentLeftMargin" presStyleLbl="node1" presStyleIdx="0" presStyleCnt="2"/>
      <dgm:spPr/>
    </dgm:pt>
    <dgm:pt modelId="{9407740E-80AD-46C3-932D-A96CBE3E978F}" type="pres">
      <dgm:prSet presAssocID="{E9D4EB8F-AE03-4945-83A8-D47E4049269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88051F6-FD79-41FA-A1A5-30A8DE163524}" type="pres">
      <dgm:prSet presAssocID="{E9D4EB8F-AE03-4945-83A8-D47E40492696}" presName="negativeSpace" presStyleCnt="0"/>
      <dgm:spPr/>
    </dgm:pt>
    <dgm:pt modelId="{001BCB8D-CB24-43BB-A719-8CD5C4768013}" type="pres">
      <dgm:prSet presAssocID="{E9D4EB8F-AE03-4945-83A8-D47E40492696}" presName="childText" presStyleLbl="conFgAcc1" presStyleIdx="0" presStyleCnt="2">
        <dgm:presLayoutVars>
          <dgm:bulletEnabled val="1"/>
        </dgm:presLayoutVars>
      </dgm:prSet>
      <dgm:spPr/>
    </dgm:pt>
    <dgm:pt modelId="{C2EE91E8-3065-41F9-9DC3-E7A81FF8B243}" type="pres">
      <dgm:prSet presAssocID="{935C16C0-1C09-436F-96F0-5D2EDA9392B8}" presName="spaceBetweenRectangles" presStyleCnt="0"/>
      <dgm:spPr/>
    </dgm:pt>
    <dgm:pt modelId="{48CAEB42-5F9F-4D36-8070-0640E7675A0C}" type="pres">
      <dgm:prSet presAssocID="{57F59863-38FE-458E-9484-179CE0DD9B2E}" presName="parentLin" presStyleCnt="0"/>
      <dgm:spPr/>
    </dgm:pt>
    <dgm:pt modelId="{FC893831-39F0-40A8-8B4D-84644874A9B4}" type="pres">
      <dgm:prSet presAssocID="{57F59863-38FE-458E-9484-179CE0DD9B2E}" presName="parentLeftMargin" presStyleLbl="node1" presStyleIdx="0" presStyleCnt="2"/>
      <dgm:spPr/>
    </dgm:pt>
    <dgm:pt modelId="{8498866B-155C-4068-B470-387F6FC773F2}" type="pres">
      <dgm:prSet presAssocID="{57F59863-38FE-458E-9484-179CE0DD9B2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0C689E4-E1CE-44EA-838F-D8458250016D}" type="pres">
      <dgm:prSet presAssocID="{57F59863-38FE-458E-9484-179CE0DD9B2E}" presName="negativeSpace" presStyleCnt="0"/>
      <dgm:spPr/>
    </dgm:pt>
    <dgm:pt modelId="{0AFAFEEE-1E5F-4D9E-B2C1-C303F7A3FDCD}" type="pres">
      <dgm:prSet presAssocID="{57F59863-38FE-458E-9484-179CE0DD9B2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D740220-8B39-4036-B3ED-BE3657377952}" type="presOf" srcId="{E9D4EB8F-AE03-4945-83A8-D47E40492696}" destId="{9407740E-80AD-46C3-932D-A96CBE3E978F}" srcOrd="1" destOrd="0" presId="urn:microsoft.com/office/officeart/2005/8/layout/list1"/>
    <dgm:cxn modelId="{F9C4913C-F8A1-4E78-9D7E-9C5903370CC9}" type="presOf" srcId="{E9D4EB8F-AE03-4945-83A8-D47E40492696}" destId="{86B3CAB6-C446-402C-8A28-CE968D8056BF}" srcOrd="0" destOrd="0" presId="urn:microsoft.com/office/officeart/2005/8/layout/list1"/>
    <dgm:cxn modelId="{F1669B5E-A740-420A-B53A-607FFD80272A}" type="presOf" srcId="{57F59863-38FE-458E-9484-179CE0DD9B2E}" destId="{8498866B-155C-4068-B470-387F6FC773F2}" srcOrd="1" destOrd="0" presId="urn:microsoft.com/office/officeart/2005/8/layout/list1"/>
    <dgm:cxn modelId="{B171F35F-A25D-4EC6-AAF6-A0D817EFDDE6}" type="presOf" srcId="{57F59863-38FE-458E-9484-179CE0DD9B2E}" destId="{FC893831-39F0-40A8-8B4D-84644874A9B4}" srcOrd="0" destOrd="0" presId="urn:microsoft.com/office/officeart/2005/8/layout/list1"/>
    <dgm:cxn modelId="{400FE271-37E1-4E5F-8AF2-FB85743566B0}" srcId="{4E97B142-7DB6-4617-9512-DBA260D92707}" destId="{E9D4EB8F-AE03-4945-83A8-D47E40492696}" srcOrd="0" destOrd="0" parTransId="{7035B522-D4BD-4809-BA9B-C264CDF83384}" sibTransId="{935C16C0-1C09-436F-96F0-5D2EDA9392B8}"/>
    <dgm:cxn modelId="{C938447A-F26D-4878-BBE7-133F51F9D5D3}" srcId="{4E97B142-7DB6-4617-9512-DBA260D92707}" destId="{57F59863-38FE-458E-9484-179CE0DD9B2E}" srcOrd="1" destOrd="0" parTransId="{68DC27F0-164F-4B42-B2C7-68143C87845E}" sibTransId="{F41AE524-9F9C-4873-B14F-3D9A2ABDB83F}"/>
    <dgm:cxn modelId="{AED0D2D7-1C84-47EA-9AA7-7E25EC73612E}" type="presOf" srcId="{4E97B142-7DB6-4617-9512-DBA260D92707}" destId="{71D2795F-277D-4555-911F-9AA1F1310749}" srcOrd="0" destOrd="0" presId="urn:microsoft.com/office/officeart/2005/8/layout/list1"/>
    <dgm:cxn modelId="{C0127825-488A-46EE-AD19-FDA60B02BACB}" type="presParOf" srcId="{71D2795F-277D-4555-911F-9AA1F1310749}" destId="{4B62F6EF-4985-47AF-8D48-050B7E090415}" srcOrd="0" destOrd="0" presId="urn:microsoft.com/office/officeart/2005/8/layout/list1"/>
    <dgm:cxn modelId="{37EFECAD-3D42-4AFC-B1E9-01B9D768CF0C}" type="presParOf" srcId="{4B62F6EF-4985-47AF-8D48-050B7E090415}" destId="{86B3CAB6-C446-402C-8A28-CE968D8056BF}" srcOrd="0" destOrd="0" presId="urn:microsoft.com/office/officeart/2005/8/layout/list1"/>
    <dgm:cxn modelId="{B74A9940-0482-4956-98BB-E5166E572ACC}" type="presParOf" srcId="{4B62F6EF-4985-47AF-8D48-050B7E090415}" destId="{9407740E-80AD-46C3-932D-A96CBE3E978F}" srcOrd="1" destOrd="0" presId="urn:microsoft.com/office/officeart/2005/8/layout/list1"/>
    <dgm:cxn modelId="{8B219506-EA0D-4D79-9414-406F99BC0187}" type="presParOf" srcId="{71D2795F-277D-4555-911F-9AA1F1310749}" destId="{188051F6-FD79-41FA-A1A5-30A8DE163524}" srcOrd="1" destOrd="0" presId="urn:microsoft.com/office/officeart/2005/8/layout/list1"/>
    <dgm:cxn modelId="{624069D6-26CE-4C84-9DFB-AC3E18B76329}" type="presParOf" srcId="{71D2795F-277D-4555-911F-9AA1F1310749}" destId="{001BCB8D-CB24-43BB-A719-8CD5C4768013}" srcOrd="2" destOrd="0" presId="urn:microsoft.com/office/officeart/2005/8/layout/list1"/>
    <dgm:cxn modelId="{B680EB8C-8952-44CE-842D-D36E5258F219}" type="presParOf" srcId="{71D2795F-277D-4555-911F-9AA1F1310749}" destId="{C2EE91E8-3065-41F9-9DC3-E7A81FF8B243}" srcOrd="3" destOrd="0" presId="urn:microsoft.com/office/officeart/2005/8/layout/list1"/>
    <dgm:cxn modelId="{8A9CFF22-EC3B-421C-8C61-2D5E2226BF62}" type="presParOf" srcId="{71D2795F-277D-4555-911F-9AA1F1310749}" destId="{48CAEB42-5F9F-4D36-8070-0640E7675A0C}" srcOrd="4" destOrd="0" presId="urn:microsoft.com/office/officeart/2005/8/layout/list1"/>
    <dgm:cxn modelId="{7DE1D61F-BA21-446A-95D9-4D1813FB7D8B}" type="presParOf" srcId="{48CAEB42-5F9F-4D36-8070-0640E7675A0C}" destId="{FC893831-39F0-40A8-8B4D-84644874A9B4}" srcOrd="0" destOrd="0" presId="urn:microsoft.com/office/officeart/2005/8/layout/list1"/>
    <dgm:cxn modelId="{A2A13275-0ACB-4808-BB2F-12E494B2BE34}" type="presParOf" srcId="{48CAEB42-5F9F-4D36-8070-0640E7675A0C}" destId="{8498866B-155C-4068-B470-387F6FC773F2}" srcOrd="1" destOrd="0" presId="urn:microsoft.com/office/officeart/2005/8/layout/list1"/>
    <dgm:cxn modelId="{49F04FF7-D4E1-45FC-9D59-10FAE02170B9}" type="presParOf" srcId="{71D2795F-277D-4555-911F-9AA1F1310749}" destId="{A0C689E4-E1CE-44EA-838F-D8458250016D}" srcOrd="5" destOrd="0" presId="urn:microsoft.com/office/officeart/2005/8/layout/list1"/>
    <dgm:cxn modelId="{E5BD7A29-7203-469B-A58E-9CA19FCF8DA2}" type="presParOf" srcId="{71D2795F-277D-4555-911F-9AA1F1310749}" destId="{0AFAFEEE-1E5F-4D9E-B2C1-C303F7A3FDC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218D98-33D0-42AB-BA6C-7BD388F7B0BA}">
      <dsp:nvSpPr>
        <dsp:cNvPr id="0" name=""/>
        <dsp:cNvSpPr/>
      </dsp:nvSpPr>
      <dsp:spPr>
        <a:xfrm>
          <a:off x="0" y="3544833"/>
          <a:ext cx="7063740" cy="11634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ADJECTIVE CLAUSE</a:t>
          </a:r>
        </a:p>
      </dsp:txBody>
      <dsp:txXfrm>
        <a:off x="0" y="3544833"/>
        <a:ext cx="7063740" cy="628286"/>
      </dsp:txXfrm>
    </dsp:sp>
    <dsp:sp modelId="{783DB303-A5D0-42A8-8393-D9FD13B68054}">
      <dsp:nvSpPr>
        <dsp:cNvPr id="0" name=""/>
        <dsp:cNvSpPr/>
      </dsp:nvSpPr>
      <dsp:spPr>
        <a:xfrm>
          <a:off x="0" y="4149850"/>
          <a:ext cx="3531869" cy="53520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 dependent group of words with a subject and verb </a:t>
          </a:r>
          <a:r>
            <a:rPr lang="en-US" sz="1200" kern="1200"/>
            <a:t>that begins </a:t>
          </a:r>
          <a:r>
            <a:rPr lang="en-US" sz="1200" kern="1200" dirty="0"/>
            <a:t>with a relative pronoun </a:t>
          </a:r>
          <a:r>
            <a:rPr lang="en-US" sz="1200" kern="1200"/>
            <a:t>and describes </a:t>
          </a:r>
          <a:r>
            <a:rPr lang="en-US" sz="1200" kern="1200" dirty="0"/>
            <a:t>a noun</a:t>
          </a:r>
        </a:p>
      </dsp:txBody>
      <dsp:txXfrm>
        <a:off x="0" y="4149850"/>
        <a:ext cx="3531869" cy="535207"/>
      </dsp:txXfrm>
    </dsp:sp>
    <dsp:sp modelId="{C8CC4509-B97C-44E0-927E-B4FE744AA4E7}">
      <dsp:nvSpPr>
        <dsp:cNvPr id="0" name=""/>
        <dsp:cNvSpPr/>
      </dsp:nvSpPr>
      <dsp:spPr>
        <a:xfrm>
          <a:off x="3531870" y="4149850"/>
          <a:ext cx="3531869" cy="535207"/>
        </a:xfrm>
        <a:prstGeom prst="rect">
          <a:avLst/>
        </a:prstGeom>
        <a:solidFill>
          <a:schemeClr val="accent4">
            <a:tint val="40000"/>
            <a:alpha val="90000"/>
            <a:hueOff val="-3214770"/>
            <a:satOff val="-1627"/>
            <a:lumOff val="74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3214770"/>
              <a:satOff val="-1627"/>
              <a:lumOff val="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The student </a:t>
          </a:r>
          <a:r>
            <a:rPr lang="en-US" sz="1200" b="1" u="sng" kern="1200" dirty="0"/>
            <a:t>who</a:t>
          </a:r>
          <a:r>
            <a:rPr lang="en-US" sz="1200" u="sng" kern="1200" dirty="0"/>
            <a:t> is talented</a:t>
          </a:r>
          <a:r>
            <a:rPr lang="en-US" sz="1200" kern="1200" dirty="0"/>
            <a:t> wrote a poem.</a:t>
          </a:r>
        </a:p>
      </dsp:txBody>
      <dsp:txXfrm>
        <a:off x="3531870" y="4149850"/>
        <a:ext cx="3531869" cy="535207"/>
      </dsp:txXfrm>
    </dsp:sp>
    <dsp:sp modelId="{4D342409-46AE-4E52-8102-FC03866AFEB5}">
      <dsp:nvSpPr>
        <dsp:cNvPr id="0" name=""/>
        <dsp:cNvSpPr/>
      </dsp:nvSpPr>
      <dsp:spPr>
        <a:xfrm rot="10800000">
          <a:off x="0" y="1772833"/>
          <a:ext cx="7063740" cy="1789453"/>
        </a:xfrm>
        <a:prstGeom prst="upArrowCallout">
          <a:avLst/>
        </a:prstGeom>
        <a:solidFill>
          <a:schemeClr val="accent4">
            <a:hueOff val="-7908374"/>
            <a:satOff val="-8264"/>
            <a:lumOff val="2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CLAUSE</a:t>
          </a:r>
        </a:p>
      </dsp:txBody>
      <dsp:txXfrm rot="-10800000">
        <a:off x="0" y="1772833"/>
        <a:ext cx="7063740" cy="628098"/>
      </dsp:txXfrm>
    </dsp:sp>
    <dsp:sp modelId="{3FDC5A74-A2AD-4D10-B7AC-D942E51ED7A0}">
      <dsp:nvSpPr>
        <dsp:cNvPr id="0" name=""/>
        <dsp:cNvSpPr/>
      </dsp:nvSpPr>
      <dsp:spPr>
        <a:xfrm>
          <a:off x="0" y="2400931"/>
          <a:ext cx="3531869" cy="535046"/>
        </a:xfrm>
        <a:prstGeom prst="rect">
          <a:avLst/>
        </a:prstGeom>
        <a:solidFill>
          <a:schemeClr val="accent4">
            <a:tint val="40000"/>
            <a:alpha val="90000"/>
            <a:hueOff val="-6429541"/>
            <a:satOff val="-3253"/>
            <a:lumOff val="148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6429541"/>
              <a:satOff val="-3253"/>
              <a:lumOff val="1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 group of words with a subject and verb</a:t>
          </a:r>
        </a:p>
      </dsp:txBody>
      <dsp:txXfrm>
        <a:off x="0" y="2400931"/>
        <a:ext cx="3531869" cy="535046"/>
      </dsp:txXfrm>
    </dsp:sp>
    <dsp:sp modelId="{3F12F78C-5646-4979-A5D3-12BE5586D66E}">
      <dsp:nvSpPr>
        <dsp:cNvPr id="0" name=""/>
        <dsp:cNvSpPr/>
      </dsp:nvSpPr>
      <dsp:spPr>
        <a:xfrm>
          <a:off x="3531870" y="2400931"/>
          <a:ext cx="3531869" cy="535046"/>
        </a:xfrm>
        <a:prstGeom prst="rect">
          <a:avLst/>
        </a:prstGeom>
        <a:solidFill>
          <a:schemeClr val="accent4">
            <a:tint val="40000"/>
            <a:alpha val="90000"/>
            <a:hueOff val="-9644312"/>
            <a:satOff val="-4880"/>
            <a:lumOff val="22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9644312"/>
              <a:satOff val="-4880"/>
              <a:lumOff val="2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INDEPENDENT: The </a:t>
          </a:r>
          <a:r>
            <a:rPr lang="en-US" sz="1200" u="sng" kern="1200" dirty="0"/>
            <a:t>student</a:t>
          </a:r>
          <a:r>
            <a:rPr lang="en-US" sz="1200" kern="1200" dirty="0"/>
            <a:t> </a:t>
          </a:r>
          <a:r>
            <a:rPr lang="en-US" sz="1200" u="sng" kern="1200" dirty="0"/>
            <a:t>wrote</a:t>
          </a:r>
          <a:r>
            <a:rPr lang="en-US" sz="1200" kern="1200" dirty="0"/>
            <a:t> a poem.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DEPENDENT: </a:t>
          </a:r>
          <a:r>
            <a:rPr lang="en-US" sz="1200" u="sng" kern="1200" dirty="0"/>
            <a:t>who</a:t>
          </a:r>
          <a:r>
            <a:rPr lang="en-US" sz="1200" kern="1200" dirty="0"/>
            <a:t> </a:t>
          </a:r>
          <a:r>
            <a:rPr lang="en-US" sz="1200" u="sng" kern="1200" dirty="0"/>
            <a:t>is</a:t>
          </a:r>
          <a:r>
            <a:rPr lang="en-US" sz="1200" kern="1200" dirty="0"/>
            <a:t> talented</a:t>
          </a:r>
        </a:p>
      </dsp:txBody>
      <dsp:txXfrm>
        <a:off x="3531870" y="2400931"/>
        <a:ext cx="3531869" cy="535046"/>
      </dsp:txXfrm>
    </dsp:sp>
    <dsp:sp modelId="{429CDF80-C2FF-4EA8-8140-8727A4F8FCB3}">
      <dsp:nvSpPr>
        <dsp:cNvPr id="0" name=""/>
        <dsp:cNvSpPr/>
      </dsp:nvSpPr>
      <dsp:spPr>
        <a:xfrm rot="10800000">
          <a:off x="0" y="0"/>
          <a:ext cx="7063740" cy="1789453"/>
        </a:xfrm>
        <a:prstGeom prst="upArrowCallout">
          <a:avLst/>
        </a:prstGeom>
        <a:solidFill>
          <a:schemeClr val="accent4">
            <a:hueOff val="-15816747"/>
            <a:satOff val="-16527"/>
            <a:lumOff val="4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ADJECTIVE</a:t>
          </a:r>
        </a:p>
      </dsp:txBody>
      <dsp:txXfrm rot="-10800000">
        <a:off x="0" y="0"/>
        <a:ext cx="7063740" cy="628098"/>
      </dsp:txXfrm>
    </dsp:sp>
    <dsp:sp modelId="{ACED642E-F7B5-43FF-8431-3BF5F00C6621}">
      <dsp:nvSpPr>
        <dsp:cNvPr id="0" name=""/>
        <dsp:cNvSpPr/>
      </dsp:nvSpPr>
      <dsp:spPr>
        <a:xfrm>
          <a:off x="0" y="620102"/>
          <a:ext cx="3531869" cy="535046"/>
        </a:xfrm>
        <a:prstGeom prst="rect">
          <a:avLst/>
        </a:prstGeom>
        <a:solidFill>
          <a:schemeClr val="accent4">
            <a:tint val="40000"/>
            <a:alpha val="90000"/>
            <a:hueOff val="-12859081"/>
            <a:satOff val="-6506"/>
            <a:lumOff val="295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12859081"/>
              <a:satOff val="-6506"/>
              <a:lumOff val="2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 word that describes a noun</a:t>
          </a:r>
        </a:p>
      </dsp:txBody>
      <dsp:txXfrm>
        <a:off x="0" y="620102"/>
        <a:ext cx="3531869" cy="535046"/>
      </dsp:txXfrm>
    </dsp:sp>
    <dsp:sp modelId="{FEDCCE6A-67B4-4727-A5B0-F00594E5A3FB}">
      <dsp:nvSpPr>
        <dsp:cNvPr id="0" name=""/>
        <dsp:cNvSpPr/>
      </dsp:nvSpPr>
      <dsp:spPr>
        <a:xfrm>
          <a:off x="3531870" y="628930"/>
          <a:ext cx="3531869" cy="535046"/>
        </a:xfrm>
        <a:prstGeom prst="rect">
          <a:avLst/>
        </a:prstGeom>
        <a:solidFill>
          <a:schemeClr val="accent4">
            <a:tint val="40000"/>
            <a:alpha val="90000"/>
            <a:hueOff val="-16073851"/>
            <a:satOff val="-8133"/>
            <a:lumOff val="369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-16073851"/>
              <a:satOff val="-8133"/>
              <a:lumOff val="3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15240" rIns="85344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The </a:t>
          </a:r>
          <a:r>
            <a:rPr lang="en-US" sz="1200" u="sng" kern="1200" dirty="0"/>
            <a:t>talented</a:t>
          </a:r>
          <a:r>
            <a:rPr lang="en-US" sz="1200" u="none" kern="1200" dirty="0"/>
            <a:t> student wrote a </a:t>
          </a:r>
          <a:r>
            <a:rPr lang="en-US" sz="1200" u="sng" kern="1200" dirty="0"/>
            <a:t>beautiful</a:t>
          </a:r>
          <a:r>
            <a:rPr lang="en-US" sz="1200" kern="1200" dirty="0"/>
            <a:t> poem.</a:t>
          </a:r>
        </a:p>
      </dsp:txBody>
      <dsp:txXfrm>
        <a:off x="3531870" y="628930"/>
        <a:ext cx="3531869" cy="5350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BCB8D-CB24-43BB-A719-8CD5C4768013}">
      <dsp:nvSpPr>
        <dsp:cNvPr id="0" name=""/>
        <dsp:cNvSpPr/>
      </dsp:nvSpPr>
      <dsp:spPr>
        <a:xfrm>
          <a:off x="0" y="1123680"/>
          <a:ext cx="1136018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07740E-80AD-46C3-932D-A96CBE3E978F}">
      <dsp:nvSpPr>
        <dsp:cNvPr id="0" name=""/>
        <dsp:cNvSpPr/>
      </dsp:nvSpPr>
      <dsp:spPr>
        <a:xfrm>
          <a:off x="568009" y="754679"/>
          <a:ext cx="7952128" cy="73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572" tIns="0" rIns="300572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</a:t>
          </a:r>
          <a:r>
            <a:rPr lang="en-US" sz="2500" kern="1200" dirty="0">
              <a:solidFill>
                <a:schemeClr val="bg1"/>
              </a:solidFill>
            </a:rPr>
            <a:t>student </a:t>
          </a:r>
          <a:r>
            <a:rPr lang="en-US" sz="2500" b="1" kern="1200" dirty="0">
              <a:solidFill>
                <a:srgbClr val="A54D74"/>
              </a:solidFill>
            </a:rPr>
            <a:t>who</a:t>
          </a:r>
          <a:r>
            <a:rPr lang="en-US" sz="2500" kern="1200" dirty="0">
              <a:solidFill>
                <a:srgbClr val="A54D74"/>
              </a:solidFill>
            </a:rPr>
            <a:t> is talented </a:t>
          </a:r>
          <a:r>
            <a:rPr lang="en-US" sz="2500" kern="1200" dirty="0">
              <a:solidFill>
                <a:schemeClr val="bg1"/>
              </a:solidFill>
            </a:rPr>
            <a:t>wrote a </a:t>
          </a:r>
          <a:r>
            <a:rPr lang="en-US" sz="2500" kern="1200" dirty="0"/>
            <a:t>poem.</a:t>
          </a:r>
        </a:p>
      </dsp:txBody>
      <dsp:txXfrm>
        <a:off x="604035" y="790705"/>
        <a:ext cx="7880076" cy="665948"/>
      </dsp:txXfrm>
    </dsp:sp>
    <dsp:sp modelId="{0AFAFEEE-1E5F-4D9E-B2C1-C303F7A3FDCD}">
      <dsp:nvSpPr>
        <dsp:cNvPr id="0" name=""/>
        <dsp:cNvSpPr/>
      </dsp:nvSpPr>
      <dsp:spPr>
        <a:xfrm>
          <a:off x="0" y="2257680"/>
          <a:ext cx="1136018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657121"/>
              <a:satOff val="516"/>
              <a:lumOff val="-2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98866B-155C-4068-B470-387F6FC773F2}">
      <dsp:nvSpPr>
        <dsp:cNvPr id="0" name=""/>
        <dsp:cNvSpPr/>
      </dsp:nvSpPr>
      <dsp:spPr>
        <a:xfrm>
          <a:off x="568009" y="1888680"/>
          <a:ext cx="7952128" cy="738000"/>
        </a:xfrm>
        <a:prstGeom prst="roundRect">
          <a:avLst/>
        </a:prstGeom>
        <a:solidFill>
          <a:schemeClr val="accent3">
            <a:hueOff val="16657121"/>
            <a:satOff val="516"/>
            <a:lumOff val="-2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572" tIns="0" rIns="300572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student wrote a poem </a:t>
          </a:r>
          <a:r>
            <a:rPr lang="en-US" sz="2500" b="1" kern="1200" dirty="0">
              <a:solidFill>
                <a:schemeClr val="accent3">
                  <a:lumMod val="75000"/>
                </a:schemeClr>
              </a:solidFill>
            </a:rPr>
            <a:t>that</a:t>
          </a:r>
          <a:r>
            <a:rPr lang="en-US" sz="2500" kern="1200" dirty="0">
              <a:solidFill>
                <a:schemeClr val="accent3">
                  <a:lumMod val="75000"/>
                </a:schemeClr>
              </a:solidFill>
            </a:rPr>
            <a:t> was beautiful.</a:t>
          </a:r>
        </a:p>
      </dsp:txBody>
      <dsp:txXfrm>
        <a:off x="604035" y="1924706"/>
        <a:ext cx="7880076" cy="6659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BCB8D-CB24-43BB-A719-8CD5C4768013}">
      <dsp:nvSpPr>
        <dsp:cNvPr id="0" name=""/>
        <dsp:cNvSpPr/>
      </dsp:nvSpPr>
      <dsp:spPr>
        <a:xfrm>
          <a:off x="0" y="1123680"/>
          <a:ext cx="1136018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07740E-80AD-46C3-932D-A96CBE3E978F}">
      <dsp:nvSpPr>
        <dsp:cNvPr id="0" name=""/>
        <dsp:cNvSpPr/>
      </dsp:nvSpPr>
      <dsp:spPr>
        <a:xfrm>
          <a:off x="568009" y="754679"/>
          <a:ext cx="7952128" cy="73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572" tIns="0" rIns="300572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</a:t>
          </a:r>
          <a:r>
            <a:rPr lang="en-US" sz="2500" kern="1200" dirty="0">
              <a:solidFill>
                <a:schemeClr val="bg1"/>
              </a:solidFill>
            </a:rPr>
            <a:t>student </a:t>
          </a:r>
          <a:r>
            <a:rPr lang="en-US" sz="2500" b="1" kern="1200" dirty="0">
              <a:solidFill>
                <a:srgbClr val="A54D74"/>
              </a:solidFill>
            </a:rPr>
            <a:t>who</a:t>
          </a:r>
          <a:r>
            <a:rPr lang="en-US" sz="2500" kern="1200" dirty="0">
              <a:solidFill>
                <a:srgbClr val="A54D74"/>
              </a:solidFill>
            </a:rPr>
            <a:t> is talented </a:t>
          </a:r>
          <a:r>
            <a:rPr lang="en-US" sz="2500" kern="1200" dirty="0">
              <a:solidFill>
                <a:schemeClr val="bg1"/>
              </a:solidFill>
            </a:rPr>
            <a:t>wrote a </a:t>
          </a:r>
          <a:r>
            <a:rPr lang="en-US" sz="2500" kern="1200" dirty="0"/>
            <a:t>poem.</a:t>
          </a:r>
        </a:p>
      </dsp:txBody>
      <dsp:txXfrm>
        <a:off x="604035" y="790705"/>
        <a:ext cx="7880076" cy="665948"/>
      </dsp:txXfrm>
    </dsp:sp>
    <dsp:sp modelId="{0AFAFEEE-1E5F-4D9E-B2C1-C303F7A3FDCD}">
      <dsp:nvSpPr>
        <dsp:cNvPr id="0" name=""/>
        <dsp:cNvSpPr/>
      </dsp:nvSpPr>
      <dsp:spPr>
        <a:xfrm>
          <a:off x="0" y="2257680"/>
          <a:ext cx="1136018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657121"/>
              <a:satOff val="516"/>
              <a:lumOff val="-2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98866B-155C-4068-B470-387F6FC773F2}">
      <dsp:nvSpPr>
        <dsp:cNvPr id="0" name=""/>
        <dsp:cNvSpPr/>
      </dsp:nvSpPr>
      <dsp:spPr>
        <a:xfrm>
          <a:off x="568009" y="1888680"/>
          <a:ext cx="7952128" cy="738000"/>
        </a:xfrm>
        <a:prstGeom prst="roundRect">
          <a:avLst/>
        </a:prstGeom>
        <a:solidFill>
          <a:schemeClr val="accent3">
            <a:hueOff val="16657121"/>
            <a:satOff val="516"/>
            <a:lumOff val="-2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572" tIns="0" rIns="300572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student wrote a poem </a:t>
          </a:r>
          <a:r>
            <a:rPr lang="en-US" sz="2500" b="1" kern="1200" dirty="0">
              <a:solidFill>
                <a:schemeClr val="accent3">
                  <a:lumMod val="75000"/>
                </a:schemeClr>
              </a:solidFill>
            </a:rPr>
            <a:t>that</a:t>
          </a:r>
          <a:r>
            <a:rPr lang="en-US" sz="2500" kern="1200" dirty="0">
              <a:solidFill>
                <a:schemeClr val="accent3">
                  <a:lumMod val="75000"/>
                </a:schemeClr>
              </a:solidFill>
            </a:rPr>
            <a:t> was beautiful.</a:t>
          </a:r>
        </a:p>
      </dsp:txBody>
      <dsp:txXfrm>
        <a:off x="604035" y="1924706"/>
        <a:ext cx="7880076" cy="66594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F0E14-A94F-4875-BC2F-FA98C5257F46}">
      <dsp:nvSpPr>
        <dsp:cNvPr id="0" name=""/>
        <dsp:cNvSpPr/>
      </dsp:nvSpPr>
      <dsp:spPr>
        <a:xfrm>
          <a:off x="3386661" y="1831"/>
          <a:ext cx="1334079" cy="8671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who</a:t>
          </a:r>
        </a:p>
      </dsp:txBody>
      <dsp:txXfrm>
        <a:off x="3428992" y="44162"/>
        <a:ext cx="1249417" cy="782489"/>
      </dsp:txXfrm>
    </dsp:sp>
    <dsp:sp modelId="{97255FF8-2462-4B0B-BEE6-A5D173AF5132}">
      <dsp:nvSpPr>
        <dsp:cNvPr id="0" name=""/>
        <dsp:cNvSpPr/>
      </dsp:nvSpPr>
      <dsp:spPr>
        <a:xfrm>
          <a:off x="1578990" y="435406"/>
          <a:ext cx="4949421" cy="4949421"/>
        </a:xfrm>
        <a:custGeom>
          <a:avLst/>
          <a:gdLst/>
          <a:ahLst/>
          <a:cxnLst/>
          <a:rect l="0" t="0" r="0" b="0"/>
          <a:pathLst>
            <a:path>
              <a:moveTo>
                <a:pt x="3150577" y="94081"/>
              </a:moveTo>
              <a:arcTo wR="2474710" hR="2474710" stAng="17150963" swAng="125597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B50E8F-753B-44E6-A848-056C5E25CA9E}">
      <dsp:nvSpPr>
        <dsp:cNvPr id="0" name=""/>
        <dsp:cNvSpPr/>
      </dsp:nvSpPr>
      <dsp:spPr>
        <a:xfrm>
          <a:off x="5321468" y="933584"/>
          <a:ext cx="1334079" cy="8671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whom</a:t>
          </a:r>
        </a:p>
      </dsp:txBody>
      <dsp:txXfrm>
        <a:off x="5363799" y="975915"/>
        <a:ext cx="1249417" cy="782489"/>
      </dsp:txXfrm>
    </dsp:sp>
    <dsp:sp modelId="{0F7847BB-3598-4EB8-9B61-A2C5ACC6C71E}">
      <dsp:nvSpPr>
        <dsp:cNvPr id="0" name=""/>
        <dsp:cNvSpPr/>
      </dsp:nvSpPr>
      <dsp:spPr>
        <a:xfrm>
          <a:off x="1578990" y="435406"/>
          <a:ext cx="4949421" cy="4949421"/>
        </a:xfrm>
        <a:custGeom>
          <a:avLst/>
          <a:gdLst/>
          <a:ahLst/>
          <a:cxnLst/>
          <a:rect l="0" t="0" r="0" b="0"/>
          <a:pathLst>
            <a:path>
              <a:moveTo>
                <a:pt x="4692420" y="1376550"/>
              </a:moveTo>
              <a:arcTo wR="2474710" hR="2474710" stAng="20019385" swAng="172592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E99236-D7CF-404C-B4B0-594A8CB13787}">
      <dsp:nvSpPr>
        <dsp:cNvPr id="0" name=""/>
        <dsp:cNvSpPr/>
      </dsp:nvSpPr>
      <dsp:spPr>
        <a:xfrm>
          <a:off x="5799326" y="3027216"/>
          <a:ext cx="1334079" cy="8671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whose</a:t>
          </a:r>
        </a:p>
      </dsp:txBody>
      <dsp:txXfrm>
        <a:off x="5841657" y="3069547"/>
        <a:ext cx="1249417" cy="782489"/>
      </dsp:txXfrm>
    </dsp:sp>
    <dsp:sp modelId="{D34E2133-4C9A-4BA3-BE47-438B13FE65BF}">
      <dsp:nvSpPr>
        <dsp:cNvPr id="0" name=""/>
        <dsp:cNvSpPr/>
      </dsp:nvSpPr>
      <dsp:spPr>
        <a:xfrm>
          <a:off x="1578990" y="435406"/>
          <a:ext cx="4949421" cy="4949421"/>
        </a:xfrm>
        <a:custGeom>
          <a:avLst/>
          <a:gdLst/>
          <a:ahLst/>
          <a:cxnLst/>
          <a:rect l="0" t="0" r="0" b="0"/>
          <a:pathLst>
            <a:path>
              <a:moveTo>
                <a:pt x="4741312" y="3468044"/>
              </a:moveTo>
              <a:arcTo wR="2474710" hR="2474710" stAng="1419921" swAng="135827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8C4FD9-7887-4A35-A559-A2AF4D643522}">
      <dsp:nvSpPr>
        <dsp:cNvPr id="0" name=""/>
        <dsp:cNvSpPr/>
      </dsp:nvSpPr>
      <dsp:spPr>
        <a:xfrm>
          <a:off x="4460398" y="4706179"/>
          <a:ext cx="1334079" cy="8671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that</a:t>
          </a:r>
        </a:p>
      </dsp:txBody>
      <dsp:txXfrm>
        <a:off x="4502729" y="4748510"/>
        <a:ext cx="1249417" cy="782489"/>
      </dsp:txXfrm>
    </dsp:sp>
    <dsp:sp modelId="{B93F5832-325A-417C-80AA-1B38EA9CAC18}">
      <dsp:nvSpPr>
        <dsp:cNvPr id="0" name=""/>
        <dsp:cNvSpPr/>
      </dsp:nvSpPr>
      <dsp:spPr>
        <a:xfrm>
          <a:off x="1578990" y="435406"/>
          <a:ext cx="4949421" cy="4949421"/>
        </a:xfrm>
        <a:custGeom>
          <a:avLst/>
          <a:gdLst/>
          <a:ahLst/>
          <a:cxnLst/>
          <a:rect l="0" t="0" r="0" b="0"/>
          <a:pathLst>
            <a:path>
              <a:moveTo>
                <a:pt x="2873382" y="4917097"/>
              </a:moveTo>
              <a:arcTo wR="2474710" hR="2474710" stAng="4843761" swAng="111247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717335-BE7A-4BBE-A43C-97AA99A2F280}">
      <dsp:nvSpPr>
        <dsp:cNvPr id="0" name=""/>
        <dsp:cNvSpPr/>
      </dsp:nvSpPr>
      <dsp:spPr>
        <a:xfrm>
          <a:off x="2312924" y="4706179"/>
          <a:ext cx="1334079" cy="8671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which</a:t>
          </a:r>
        </a:p>
      </dsp:txBody>
      <dsp:txXfrm>
        <a:off x="2355255" y="4748510"/>
        <a:ext cx="1249417" cy="782489"/>
      </dsp:txXfrm>
    </dsp:sp>
    <dsp:sp modelId="{80A7F95F-AF6B-45DC-B05A-310BBF6DD4C3}">
      <dsp:nvSpPr>
        <dsp:cNvPr id="0" name=""/>
        <dsp:cNvSpPr/>
      </dsp:nvSpPr>
      <dsp:spPr>
        <a:xfrm>
          <a:off x="1578990" y="435406"/>
          <a:ext cx="4949421" cy="4949421"/>
        </a:xfrm>
        <a:custGeom>
          <a:avLst/>
          <a:gdLst/>
          <a:ahLst/>
          <a:cxnLst/>
          <a:rect l="0" t="0" r="0" b="0"/>
          <a:pathLst>
            <a:path>
              <a:moveTo>
                <a:pt x="765077" y="4263941"/>
              </a:moveTo>
              <a:arcTo wR="2474710" hR="2474710" stAng="8021807" swAng="135827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E01489-A5C9-46DA-89A0-7EC2D1349651}">
      <dsp:nvSpPr>
        <dsp:cNvPr id="0" name=""/>
        <dsp:cNvSpPr/>
      </dsp:nvSpPr>
      <dsp:spPr>
        <a:xfrm>
          <a:off x="973997" y="3027216"/>
          <a:ext cx="1334079" cy="8671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u="none" kern="1200" dirty="0"/>
            <a:t>where</a:t>
          </a:r>
        </a:p>
      </dsp:txBody>
      <dsp:txXfrm>
        <a:off x="1016328" y="3069547"/>
        <a:ext cx="1249417" cy="782489"/>
      </dsp:txXfrm>
    </dsp:sp>
    <dsp:sp modelId="{C937D012-BA77-4F49-8AC5-E915A7C5BA66}">
      <dsp:nvSpPr>
        <dsp:cNvPr id="0" name=""/>
        <dsp:cNvSpPr/>
      </dsp:nvSpPr>
      <dsp:spPr>
        <a:xfrm>
          <a:off x="1578990" y="435406"/>
          <a:ext cx="4949421" cy="4949421"/>
        </a:xfrm>
        <a:custGeom>
          <a:avLst/>
          <a:gdLst/>
          <a:ahLst/>
          <a:cxnLst/>
          <a:rect l="0" t="0" r="0" b="0"/>
          <a:pathLst>
            <a:path>
              <a:moveTo>
                <a:pt x="2210" y="2579285"/>
              </a:moveTo>
              <a:arcTo wR="2474710" hR="2474710" stAng="10654687" swAng="172592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DA8E56-28AF-4ACF-8BF5-112D71953A2A}">
      <dsp:nvSpPr>
        <dsp:cNvPr id="0" name=""/>
        <dsp:cNvSpPr/>
      </dsp:nvSpPr>
      <dsp:spPr>
        <a:xfrm>
          <a:off x="1451854" y="933584"/>
          <a:ext cx="1334079" cy="8671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when</a:t>
          </a:r>
        </a:p>
      </dsp:txBody>
      <dsp:txXfrm>
        <a:off x="1494185" y="975915"/>
        <a:ext cx="1249417" cy="782489"/>
      </dsp:txXfrm>
    </dsp:sp>
    <dsp:sp modelId="{12DC3036-6E0A-410C-9C29-A9AF1939F8AD}">
      <dsp:nvSpPr>
        <dsp:cNvPr id="0" name=""/>
        <dsp:cNvSpPr/>
      </dsp:nvSpPr>
      <dsp:spPr>
        <a:xfrm>
          <a:off x="1578990" y="435406"/>
          <a:ext cx="4949421" cy="4949421"/>
        </a:xfrm>
        <a:custGeom>
          <a:avLst/>
          <a:gdLst/>
          <a:ahLst/>
          <a:cxnLst/>
          <a:rect l="0" t="0" r="0" b="0"/>
          <a:pathLst>
            <a:path>
              <a:moveTo>
                <a:pt x="992914" y="492672"/>
              </a:moveTo>
              <a:arcTo wR="2474710" hR="2474710" stAng="13993066" swAng="125597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BCB8D-CB24-43BB-A719-8CD5C4768013}">
      <dsp:nvSpPr>
        <dsp:cNvPr id="0" name=""/>
        <dsp:cNvSpPr/>
      </dsp:nvSpPr>
      <dsp:spPr>
        <a:xfrm>
          <a:off x="0" y="1291079"/>
          <a:ext cx="1136018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07740E-80AD-46C3-932D-A96CBE3E978F}">
      <dsp:nvSpPr>
        <dsp:cNvPr id="0" name=""/>
        <dsp:cNvSpPr/>
      </dsp:nvSpPr>
      <dsp:spPr>
        <a:xfrm>
          <a:off x="568009" y="1010639"/>
          <a:ext cx="7952128" cy="560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572" tIns="0" rIns="30057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The </a:t>
          </a:r>
          <a:r>
            <a:rPr lang="en-US" sz="1900" kern="1200" dirty="0">
              <a:solidFill>
                <a:srgbClr val="A54D74"/>
              </a:solidFill>
            </a:rPr>
            <a:t>talented</a:t>
          </a:r>
          <a:r>
            <a:rPr lang="en-US" sz="1900" kern="1200" dirty="0"/>
            <a:t> </a:t>
          </a:r>
          <a:r>
            <a:rPr lang="en-US" sz="1900" kern="1200" dirty="0">
              <a:solidFill>
                <a:schemeClr val="bg1"/>
              </a:solidFill>
            </a:rPr>
            <a:t>student wrote a </a:t>
          </a:r>
          <a:r>
            <a:rPr lang="en-US" sz="1900" kern="1200" dirty="0">
              <a:solidFill>
                <a:srgbClr val="A54D74"/>
              </a:solidFill>
            </a:rPr>
            <a:t>beautiful</a:t>
          </a:r>
          <a:r>
            <a:rPr lang="en-US" sz="1900" kern="1200" dirty="0">
              <a:solidFill>
                <a:schemeClr val="bg1"/>
              </a:solidFill>
            </a:rPr>
            <a:t> </a:t>
          </a:r>
          <a:r>
            <a:rPr lang="en-US" sz="1900" kern="1200" dirty="0"/>
            <a:t>poem.</a:t>
          </a:r>
        </a:p>
      </dsp:txBody>
      <dsp:txXfrm>
        <a:off x="595389" y="1038019"/>
        <a:ext cx="7897368" cy="506120"/>
      </dsp:txXfrm>
    </dsp:sp>
    <dsp:sp modelId="{0AFAFEEE-1E5F-4D9E-B2C1-C303F7A3FDCD}">
      <dsp:nvSpPr>
        <dsp:cNvPr id="0" name=""/>
        <dsp:cNvSpPr/>
      </dsp:nvSpPr>
      <dsp:spPr>
        <a:xfrm>
          <a:off x="0" y="2152920"/>
          <a:ext cx="1136018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657121"/>
              <a:satOff val="516"/>
              <a:lumOff val="-2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98866B-155C-4068-B470-387F6FC773F2}">
      <dsp:nvSpPr>
        <dsp:cNvPr id="0" name=""/>
        <dsp:cNvSpPr/>
      </dsp:nvSpPr>
      <dsp:spPr>
        <a:xfrm>
          <a:off x="568009" y="1872480"/>
          <a:ext cx="7952128" cy="560880"/>
        </a:xfrm>
        <a:prstGeom prst="roundRect">
          <a:avLst/>
        </a:prstGeom>
        <a:solidFill>
          <a:schemeClr val="accent3">
            <a:hueOff val="16657121"/>
            <a:satOff val="516"/>
            <a:lumOff val="-2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572" tIns="0" rIns="30057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The student </a:t>
          </a:r>
          <a:r>
            <a:rPr lang="en-US" sz="1900" kern="1200" dirty="0">
              <a:solidFill>
                <a:schemeClr val="accent3">
                  <a:lumMod val="75000"/>
                </a:schemeClr>
              </a:solidFill>
            </a:rPr>
            <a:t>who is talented</a:t>
          </a:r>
          <a:r>
            <a:rPr lang="en-US" sz="1900" kern="1200" dirty="0"/>
            <a:t> wrote a poem </a:t>
          </a:r>
          <a:r>
            <a:rPr lang="en-US" sz="1900" kern="1200" dirty="0">
              <a:solidFill>
                <a:schemeClr val="accent3">
                  <a:lumMod val="75000"/>
                </a:schemeClr>
              </a:solidFill>
            </a:rPr>
            <a:t>that was beautiful.</a:t>
          </a:r>
        </a:p>
      </dsp:txBody>
      <dsp:txXfrm>
        <a:off x="595389" y="1899860"/>
        <a:ext cx="7897368" cy="50612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BCB8D-CB24-43BB-A719-8CD5C4768013}">
      <dsp:nvSpPr>
        <dsp:cNvPr id="0" name=""/>
        <dsp:cNvSpPr/>
      </dsp:nvSpPr>
      <dsp:spPr>
        <a:xfrm>
          <a:off x="0" y="1291079"/>
          <a:ext cx="1136018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07740E-80AD-46C3-932D-A96CBE3E978F}">
      <dsp:nvSpPr>
        <dsp:cNvPr id="0" name=""/>
        <dsp:cNvSpPr/>
      </dsp:nvSpPr>
      <dsp:spPr>
        <a:xfrm>
          <a:off x="568009" y="1010639"/>
          <a:ext cx="7952128" cy="560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572" tIns="0" rIns="30057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The </a:t>
          </a:r>
          <a:r>
            <a:rPr lang="en-US" sz="1900" kern="1200" dirty="0">
              <a:solidFill>
                <a:srgbClr val="A54D74"/>
              </a:solidFill>
            </a:rPr>
            <a:t>talented</a:t>
          </a:r>
          <a:r>
            <a:rPr lang="en-US" sz="1900" kern="1200" dirty="0"/>
            <a:t> </a:t>
          </a:r>
          <a:r>
            <a:rPr lang="en-US" sz="1900" kern="1200" dirty="0">
              <a:solidFill>
                <a:schemeClr val="bg1"/>
              </a:solidFill>
            </a:rPr>
            <a:t>student wrote a </a:t>
          </a:r>
          <a:r>
            <a:rPr lang="en-US" sz="1900" kern="1200" dirty="0">
              <a:solidFill>
                <a:srgbClr val="A54D74"/>
              </a:solidFill>
            </a:rPr>
            <a:t>beautiful</a:t>
          </a:r>
          <a:r>
            <a:rPr lang="en-US" sz="1900" kern="1200" dirty="0">
              <a:solidFill>
                <a:schemeClr val="bg1"/>
              </a:solidFill>
            </a:rPr>
            <a:t> </a:t>
          </a:r>
          <a:r>
            <a:rPr lang="en-US" sz="1900" kern="1200" dirty="0"/>
            <a:t>poem.</a:t>
          </a:r>
        </a:p>
      </dsp:txBody>
      <dsp:txXfrm>
        <a:off x="595389" y="1038019"/>
        <a:ext cx="7897368" cy="506120"/>
      </dsp:txXfrm>
    </dsp:sp>
    <dsp:sp modelId="{0AFAFEEE-1E5F-4D9E-B2C1-C303F7A3FDCD}">
      <dsp:nvSpPr>
        <dsp:cNvPr id="0" name=""/>
        <dsp:cNvSpPr/>
      </dsp:nvSpPr>
      <dsp:spPr>
        <a:xfrm>
          <a:off x="0" y="2152920"/>
          <a:ext cx="11360184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657121"/>
              <a:satOff val="516"/>
              <a:lumOff val="-2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98866B-155C-4068-B470-387F6FC773F2}">
      <dsp:nvSpPr>
        <dsp:cNvPr id="0" name=""/>
        <dsp:cNvSpPr/>
      </dsp:nvSpPr>
      <dsp:spPr>
        <a:xfrm>
          <a:off x="568009" y="1872480"/>
          <a:ext cx="7952128" cy="560880"/>
        </a:xfrm>
        <a:prstGeom prst="roundRect">
          <a:avLst/>
        </a:prstGeom>
        <a:solidFill>
          <a:schemeClr val="accent3">
            <a:hueOff val="16657121"/>
            <a:satOff val="516"/>
            <a:lumOff val="-2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572" tIns="0" rIns="300572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The student </a:t>
          </a:r>
          <a:r>
            <a:rPr lang="en-US" sz="1900" kern="1200" dirty="0">
              <a:solidFill>
                <a:schemeClr val="accent3">
                  <a:lumMod val="75000"/>
                </a:schemeClr>
              </a:solidFill>
            </a:rPr>
            <a:t>who is talented</a:t>
          </a:r>
          <a:r>
            <a:rPr lang="en-US" sz="1900" kern="1200" dirty="0"/>
            <a:t> wrote a poem </a:t>
          </a:r>
          <a:r>
            <a:rPr lang="en-US" sz="1900" kern="1200" dirty="0">
              <a:solidFill>
                <a:schemeClr val="accent3">
                  <a:lumMod val="75000"/>
                </a:schemeClr>
              </a:solidFill>
            </a:rPr>
            <a:t>that was beautiful.</a:t>
          </a:r>
        </a:p>
      </dsp:txBody>
      <dsp:txXfrm>
        <a:off x="595389" y="1899860"/>
        <a:ext cx="7897368" cy="50612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F12E5-963A-462A-AE58-387AA57EC782}">
      <dsp:nvSpPr>
        <dsp:cNvPr id="0" name=""/>
        <dsp:cNvSpPr/>
      </dsp:nvSpPr>
      <dsp:spPr>
        <a:xfrm>
          <a:off x="1353811" y="159128"/>
          <a:ext cx="3158078" cy="1096759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B85945-7B69-4B63-A882-80048BF9E94E}">
      <dsp:nvSpPr>
        <dsp:cNvPr id="0" name=""/>
        <dsp:cNvSpPr/>
      </dsp:nvSpPr>
      <dsp:spPr>
        <a:xfrm>
          <a:off x="2631732" y="2899145"/>
          <a:ext cx="612030" cy="391699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FD81EC-18D1-4AD8-8C29-2E5E007ADB8E}">
      <dsp:nvSpPr>
        <dsp:cNvPr id="0" name=""/>
        <dsp:cNvSpPr/>
      </dsp:nvSpPr>
      <dsp:spPr>
        <a:xfrm>
          <a:off x="0" y="3158078"/>
          <a:ext cx="5875495" cy="734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>
            <a:solidFill>
              <a:schemeClr val="bg1"/>
            </a:solidFill>
          </a:endParaRPr>
        </a:p>
      </dsp:txBody>
      <dsp:txXfrm>
        <a:off x="0" y="3158078"/>
        <a:ext cx="5875495" cy="734436"/>
      </dsp:txXfrm>
    </dsp:sp>
    <dsp:sp modelId="{96218BB5-493D-4959-8BAF-1D37230A482B}">
      <dsp:nvSpPr>
        <dsp:cNvPr id="0" name=""/>
        <dsp:cNvSpPr/>
      </dsp:nvSpPr>
      <dsp:spPr>
        <a:xfrm>
          <a:off x="2501981" y="1340592"/>
          <a:ext cx="1101655" cy="11016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to be</a:t>
          </a:r>
        </a:p>
      </dsp:txBody>
      <dsp:txXfrm>
        <a:off x="2663315" y="1501926"/>
        <a:ext cx="778987" cy="778987"/>
      </dsp:txXfrm>
    </dsp:sp>
    <dsp:sp modelId="{4B47BD09-9574-4FB2-90E9-8571F90B0D3C}">
      <dsp:nvSpPr>
        <dsp:cNvPr id="0" name=""/>
        <dsp:cNvSpPr/>
      </dsp:nvSpPr>
      <dsp:spPr>
        <a:xfrm>
          <a:off x="1713685" y="514105"/>
          <a:ext cx="1101655" cy="1101655"/>
        </a:xfrm>
        <a:prstGeom prst="ellipse">
          <a:avLst/>
        </a:prstGeom>
        <a:solidFill>
          <a:schemeClr val="accent3">
            <a:hueOff val="8328560"/>
            <a:satOff val="258"/>
            <a:lumOff val="-10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+</a:t>
          </a:r>
        </a:p>
      </dsp:txBody>
      <dsp:txXfrm>
        <a:off x="1875019" y="675439"/>
        <a:ext cx="778987" cy="778987"/>
      </dsp:txXfrm>
    </dsp:sp>
    <dsp:sp modelId="{38F8A893-FB4B-4EDF-97ED-60F667FB73BB}">
      <dsp:nvSpPr>
        <dsp:cNvPr id="0" name=""/>
        <dsp:cNvSpPr/>
      </dsp:nvSpPr>
      <dsp:spPr>
        <a:xfrm>
          <a:off x="2839822" y="247750"/>
          <a:ext cx="1101655" cy="1101655"/>
        </a:xfrm>
        <a:prstGeom prst="ellipse">
          <a:avLst/>
        </a:prstGeom>
        <a:solidFill>
          <a:schemeClr val="accent3">
            <a:hueOff val="16657121"/>
            <a:satOff val="516"/>
            <a:lumOff val="-2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subject</a:t>
          </a:r>
        </a:p>
      </dsp:txBody>
      <dsp:txXfrm>
        <a:off x="3001156" y="409084"/>
        <a:ext cx="778987" cy="778987"/>
      </dsp:txXfrm>
    </dsp:sp>
    <dsp:sp modelId="{6B009ED3-0E26-4AFE-A126-EF0936DEE16E}">
      <dsp:nvSpPr>
        <dsp:cNvPr id="0" name=""/>
        <dsp:cNvSpPr/>
      </dsp:nvSpPr>
      <dsp:spPr>
        <a:xfrm>
          <a:off x="1217960" y="19299"/>
          <a:ext cx="3427372" cy="274189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8F72A-C1B9-4508-BEE4-D9A086E49A7B}">
      <dsp:nvSpPr>
        <dsp:cNvPr id="0" name=""/>
        <dsp:cNvSpPr/>
      </dsp:nvSpPr>
      <dsp:spPr>
        <a:xfrm>
          <a:off x="0" y="4611796"/>
          <a:ext cx="8229600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E8105E-6970-4DA9-A1BE-7E022F648051}">
      <dsp:nvSpPr>
        <dsp:cNvPr id="0" name=""/>
        <dsp:cNvSpPr/>
      </dsp:nvSpPr>
      <dsp:spPr>
        <a:xfrm>
          <a:off x="0" y="2802363"/>
          <a:ext cx="8229600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308B96-6B3C-48BA-ACC3-22D224120A5A}">
      <dsp:nvSpPr>
        <dsp:cNvPr id="0" name=""/>
        <dsp:cNvSpPr/>
      </dsp:nvSpPr>
      <dsp:spPr>
        <a:xfrm>
          <a:off x="0" y="1031419"/>
          <a:ext cx="8229600" cy="0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ADAC71-21C1-4E52-9BE5-4D4F0E65DF2E}">
      <dsp:nvSpPr>
        <dsp:cNvPr id="0" name=""/>
        <dsp:cNvSpPr/>
      </dsp:nvSpPr>
      <dsp:spPr>
        <a:xfrm>
          <a:off x="2139695" y="1334"/>
          <a:ext cx="6089904" cy="1030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119063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The student who is </a:t>
          </a:r>
          <a:r>
            <a:rPr lang="en-US" sz="2000" kern="1200" dirty="0">
              <a:solidFill>
                <a:srgbClr val="FF0066"/>
              </a:solidFill>
            </a:rPr>
            <a:t>in the class</a:t>
          </a:r>
          <a:r>
            <a:rPr lang="en-US" sz="2000" kern="1200" dirty="0">
              <a:solidFill>
                <a:schemeClr val="bg1"/>
              </a:solidFill>
            </a:rPr>
            <a:t> wrote a poem.</a:t>
          </a:r>
        </a:p>
      </dsp:txBody>
      <dsp:txXfrm>
        <a:off x="2139695" y="1334"/>
        <a:ext cx="6089904" cy="1030085"/>
      </dsp:txXfrm>
    </dsp:sp>
    <dsp:sp modelId="{7A612B91-FA25-4960-A3D1-2DC8F6FDD0F7}">
      <dsp:nvSpPr>
        <dsp:cNvPr id="0" name=""/>
        <dsp:cNvSpPr/>
      </dsp:nvSpPr>
      <dsp:spPr>
        <a:xfrm>
          <a:off x="0" y="1334"/>
          <a:ext cx="2139696" cy="1030085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ts val="252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haroni" panose="02010803020104030203" pitchFamily="2" charset="-79"/>
              <a:cs typeface="Aharoni" panose="02010803020104030203" pitchFamily="2" charset="-79"/>
            </a:rPr>
            <a:t>Prepositional Phrase</a:t>
          </a:r>
        </a:p>
      </dsp:txBody>
      <dsp:txXfrm>
        <a:off x="50294" y="51628"/>
        <a:ext cx="2039108" cy="979791"/>
      </dsp:txXfrm>
    </dsp:sp>
    <dsp:sp modelId="{9AA0F36B-370C-4996-8228-53F32A07039B}">
      <dsp:nvSpPr>
        <dsp:cNvPr id="0" name=""/>
        <dsp:cNvSpPr/>
      </dsp:nvSpPr>
      <dsp:spPr>
        <a:xfrm>
          <a:off x="0" y="1031419"/>
          <a:ext cx="8229600" cy="6893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000" kern="1200" dirty="0">
              <a:solidFill>
                <a:schemeClr val="bg1"/>
              </a:solidFill>
            </a:rPr>
            <a:t>The student in the class wrote the poem.</a:t>
          </a:r>
        </a:p>
      </dsp:txBody>
      <dsp:txXfrm>
        <a:off x="0" y="1031419"/>
        <a:ext cx="8229600" cy="689354"/>
      </dsp:txXfrm>
    </dsp:sp>
    <dsp:sp modelId="{78751C37-323A-4B43-9989-30687C59CBA5}">
      <dsp:nvSpPr>
        <dsp:cNvPr id="0" name=""/>
        <dsp:cNvSpPr/>
      </dsp:nvSpPr>
      <dsp:spPr>
        <a:xfrm>
          <a:off x="2139695" y="1772277"/>
          <a:ext cx="6089904" cy="1030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119063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The student that is </a:t>
          </a:r>
          <a:r>
            <a:rPr lang="en-US" sz="2000" kern="1200" dirty="0">
              <a:solidFill>
                <a:srgbClr val="FF0066"/>
              </a:solidFill>
            </a:rPr>
            <a:t>leaving</a:t>
          </a:r>
          <a:r>
            <a:rPr lang="en-US" sz="2000" kern="1200" dirty="0">
              <a:solidFill>
                <a:schemeClr val="bg1"/>
              </a:solidFill>
            </a:rPr>
            <a:t> wrote a poem.</a:t>
          </a:r>
        </a:p>
      </dsp:txBody>
      <dsp:txXfrm>
        <a:off x="2139695" y="1772277"/>
        <a:ext cx="6089904" cy="1030085"/>
      </dsp:txXfrm>
    </dsp:sp>
    <dsp:sp modelId="{CA073F8F-0993-4F10-9C80-E9951B65788F}">
      <dsp:nvSpPr>
        <dsp:cNvPr id="0" name=""/>
        <dsp:cNvSpPr/>
      </dsp:nvSpPr>
      <dsp:spPr>
        <a:xfrm>
          <a:off x="0" y="1772277"/>
          <a:ext cx="2139696" cy="1030085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ts val="252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haroni" panose="02010803020104030203" pitchFamily="2" charset="-79"/>
              <a:cs typeface="Aharoni" panose="02010803020104030203" pitchFamily="2" charset="-79"/>
            </a:rPr>
            <a:t>Present Participle</a:t>
          </a:r>
        </a:p>
      </dsp:txBody>
      <dsp:txXfrm>
        <a:off x="50294" y="1822571"/>
        <a:ext cx="2039108" cy="979791"/>
      </dsp:txXfrm>
    </dsp:sp>
    <dsp:sp modelId="{876B7DF4-F66C-4B89-A6EB-082339113979}">
      <dsp:nvSpPr>
        <dsp:cNvPr id="0" name=""/>
        <dsp:cNvSpPr/>
      </dsp:nvSpPr>
      <dsp:spPr>
        <a:xfrm>
          <a:off x="0" y="2802363"/>
          <a:ext cx="8229600" cy="727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The student leaving wrote a poem.</a:t>
          </a:r>
        </a:p>
      </dsp:txBody>
      <dsp:txXfrm>
        <a:off x="0" y="2802363"/>
        <a:ext cx="8229600" cy="727843"/>
      </dsp:txXfrm>
    </dsp:sp>
    <dsp:sp modelId="{5350CCA9-9B2C-45F3-8C0A-2719EB9A2566}">
      <dsp:nvSpPr>
        <dsp:cNvPr id="0" name=""/>
        <dsp:cNvSpPr/>
      </dsp:nvSpPr>
      <dsp:spPr>
        <a:xfrm>
          <a:off x="2139695" y="3581711"/>
          <a:ext cx="6089904" cy="10300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119063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The student wrote a poem which had been </a:t>
          </a:r>
          <a:r>
            <a:rPr lang="en-US" sz="2000" kern="1200" dirty="0">
              <a:solidFill>
                <a:srgbClr val="FF0066"/>
              </a:solidFill>
            </a:rPr>
            <a:t>chosen</a:t>
          </a:r>
          <a:r>
            <a:rPr lang="en-US" sz="2000" kern="1200" dirty="0">
              <a:solidFill>
                <a:schemeClr val="bg1"/>
              </a:solidFill>
            </a:rPr>
            <a:t> for the award. </a:t>
          </a:r>
        </a:p>
      </dsp:txBody>
      <dsp:txXfrm>
        <a:off x="2139695" y="3581711"/>
        <a:ext cx="6089904" cy="1030085"/>
      </dsp:txXfrm>
    </dsp:sp>
    <dsp:sp modelId="{A05D7B47-7ED1-4BE6-9B08-73E6B1A8CA04}">
      <dsp:nvSpPr>
        <dsp:cNvPr id="0" name=""/>
        <dsp:cNvSpPr/>
      </dsp:nvSpPr>
      <dsp:spPr>
        <a:xfrm>
          <a:off x="0" y="3581711"/>
          <a:ext cx="2139696" cy="1030085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marL="0" lvl="0" indent="0" algn="ctr" defTabSz="1022350">
            <a:lnSpc>
              <a:spcPts val="252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>
              <a:latin typeface="Aharoni" panose="02010803020104030203" pitchFamily="2" charset="-79"/>
              <a:cs typeface="Aharoni" panose="02010803020104030203" pitchFamily="2" charset="-79"/>
            </a:rPr>
            <a:t>Past Participle</a:t>
          </a:r>
        </a:p>
      </dsp:txBody>
      <dsp:txXfrm>
        <a:off x="50294" y="3632005"/>
        <a:ext cx="2039108" cy="979791"/>
      </dsp:txXfrm>
    </dsp:sp>
    <dsp:sp modelId="{D30671F7-BDDF-4991-9E08-376C2D6B9185}">
      <dsp:nvSpPr>
        <dsp:cNvPr id="0" name=""/>
        <dsp:cNvSpPr/>
      </dsp:nvSpPr>
      <dsp:spPr>
        <a:xfrm>
          <a:off x="0" y="4611796"/>
          <a:ext cx="8229600" cy="5078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kern="1200" dirty="0">
              <a:solidFill>
                <a:schemeClr val="bg1"/>
              </a:solidFill>
            </a:rPr>
            <a:t>The student wrote a poem chosen for the award.</a:t>
          </a:r>
        </a:p>
      </dsp:txBody>
      <dsp:txXfrm>
        <a:off x="0" y="4611796"/>
        <a:ext cx="8229600" cy="50780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1F12E5-963A-462A-AE58-387AA57EC782}">
      <dsp:nvSpPr>
        <dsp:cNvPr id="0" name=""/>
        <dsp:cNvSpPr/>
      </dsp:nvSpPr>
      <dsp:spPr>
        <a:xfrm>
          <a:off x="1353811" y="159128"/>
          <a:ext cx="3158078" cy="1096759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B85945-7B69-4B63-A882-80048BF9E94E}">
      <dsp:nvSpPr>
        <dsp:cNvPr id="0" name=""/>
        <dsp:cNvSpPr/>
      </dsp:nvSpPr>
      <dsp:spPr>
        <a:xfrm>
          <a:off x="2631732" y="2899145"/>
          <a:ext cx="612030" cy="391699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FD81EC-18D1-4AD8-8C29-2E5E007ADB8E}">
      <dsp:nvSpPr>
        <dsp:cNvPr id="0" name=""/>
        <dsp:cNvSpPr/>
      </dsp:nvSpPr>
      <dsp:spPr>
        <a:xfrm>
          <a:off x="0" y="3158078"/>
          <a:ext cx="5875495" cy="7344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>
            <a:solidFill>
              <a:schemeClr val="bg1"/>
            </a:solidFill>
          </a:endParaRPr>
        </a:p>
      </dsp:txBody>
      <dsp:txXfrm>
        <a:off x="0" y="3158078"/>
        <a:ext cx="5875495" cy="734436"/>
      </dsp:txXfrm>
    </dsp:sp>
    <dsp:sp modelId="{96218BB5-493D-4959-8BAF-1D37230A482B}">
      <dsp:nvSpPr>
        <dsp:cNvPr id="0" name=""/>
        <dsp:cNvSpPr/>
      </dsp:nvSpPr>
      <dsp:spPr>
        <a:xfrm>
          <a:off x="2501981" y="1340592"/>
          <a:ext cx="1101655" cy="110165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verb</a:t>
          </a:r>
        </a:p>
      </dsp:txBody>
      <dsp:txXfrm>
        <a:off x="2663315" y="1501926"/>
        <a:ext cx="778987" cy="778987"/>
      </dsp:txXfrm>
    </dsp:sp>
    <dsp:sp modelId="{4B47BD09-9574-4FB2-90E9-8571F90B0D3C}">
      <dsp:nvSpPr>
        <dsp:cNvPr id="0" name=""/>
        <dsp:cNvSpPr/>
      </dsp:nvSpPr>
      <dsp:spPr>
        <a:xfrm>
          <a:off x="1713685" y="514105"/>
          <a:ext cx="1101655" cy="1101655"/>
        </a:xfrm>
        <a:prstGeom prst="ellipse">
          <a:avLst/>
        </a:prstGeom>
        <a:solidFill>
          <a:schemeClr val="accent3">
            <a:hueOff val="8328560"/>
            <a:satOff val="258"/>
            <a:lumOff val="-10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+</a:t>
          </a:r>
        </a:p>
      </dsp:txBody>
      <dsp:txXfrm>
        <a:off x="1875019" y="675439"/>
        <a:ext cx="778987" cy="778987"/>
      </dsp:txXfrm>
    </dsp:sp>
    <dsp:sp modelId="{38F8A893-FB4B-4EDF-97ED-60F667FB73BB}">
      <dsp:nvSpPr>
        <dsp:cNvPr id="0" name=""/>
        <dsp:cNvSpPr/>
      </dsp:nvSpPr>
      <dsp:spPr>
        <a:xfrm>
          <a:off x="2839822" y="247750"/>
          <a:ext cx="1101655" cy="1101655"/>
        </a:xfrm>
        <a:prstGeom prst="ellipse">
          <a:avLst/>
        </a:prstGeom>
        <a:solidFill>
          <a:schemeClr val="accent3">
            <a:hueOff val="16657121"/>
            <a:satOff val="516"/>
            <a:lumOff val="-2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subject</a:t>
          </a:r>
        </a:p>
      </dsp:txBody>
      <dsp:txXfrm>
        <a:off x="3001156" y="409084"/>
        <a:ext cx="778987" cy="778987"/>
      </dsp:txXfrm>
    </dsp:sp>
    <dsp:sp modelId="{6B009ED3-0E26-4AFE-A126-EF0936DEE16E}">
      <dsp:nvSpPr>
        <dsp:cNvPr id="0" name=""/>
        <dsp:cNvSpPr/>
      </dsp:nvSpPr>
      <dsp:spPr>
        <a:xfrm>
          <a:off x="1213505" y="21766"/>
          <a:ext cx="3427372" cy="274189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D7A72-7B03-40F1-B2E5-2093875B2121}">
      <dsp:nvSpPr>
        <dsp:cNvPr id="0" name=""/>
        <dsp:cNvSpPr/>
      </dsp:nvSpPr>
      <dsp:spPr>
        <a:xfrm>
          <a:off x="0" y="0"/>
          <a:ext cx="6776179" cy="169272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ts val="3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student who </a:t>
          </a:r>
          <a:r>
            <a:rPr lang="en-US" sz="2500" kern="1200" dirty="0">
              <a:solidFill>
                <a:srgbClr val="FF0066"/>
              </a:solidFill>
            </a:rPr>
            <a:t>writes</a:t>
          </a:r>
          <a:r>
            <a:rPr lang="en-US" sz="2500" kern="1200" dirty="0"/>
            <a:t> the most will win the prize that </a:t>
          </a:r>
          <a:r>
            <a:rPr lang="en-US" sz="2500" kern="1200" dirty="0">
              <a:solidFill>
                <a:srgbClr val="FF0066"/>
              </a:solidFill>
            </a:rPr>
            <a:t>awards</a:t>
          </a:r>
          <a:r>
            <a:rPr lang="en-US" sz="2500" kern="1200" dirty="0"/>
            <a:t> the most money.</a:t>
          </a:r>
        </a:p>
      </dsp:txBody>
      <dsp:txXfrm>
        <a:off x="49578" y="49578"/>
        <a:ext cx="5026613" cy="1593572"/>
      </dsp:txXfrm>
    </dsp:sp>
    <dsp:sp modelId="{CEEFE157-4C5D-4E46-934B-8A682BFA7EB9}">
      <dsp:nvSpPr>
        <dsp:cNvPr id="0" name=""/>
        <dsp:cNvSpPr/>
      </dsp:nvSpPr>
      <dsp:spPr>
        <a:xfrm>
          <a:off x="1195796" y="2068890"/>
          <a:ext cx="6776179" cy="169272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ts val="3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student </a:t>
          </a:r>
          <a:r>
            <a:rPr lang="en-US" sz="2500" kern="1200" dirty="0">
              <a:solidFill>
                <a:srgbClr val="FF0066"/>
              </a:solidFill>
            </a:rPr>
            <a:t>writing</a:t>
          </a:r>
          <a:r>
            <a:rPr lang="en-US" sz="2500" kern="1200" dirty="0"/>
            <a:t> the most will win the prize </a:t>
          </a:r>
          <a:r>
            <a:rPr lang="en-US" sz="2500" kern="1200" dirty="0">
              <a:solidFill>
                <a:srgbClr val="FF0066"/>
              </a:solidFill>
            </a:rPr>
            <a:t>awarding</a:t>
          </a:r>
          <a:r>
            <a:rPr lang="en-US" sz="2500" kern="1200" dirty="0"/>
            <a:t> the most money.</a:t>
          </a:r>
        </a:p>
      </dsp:txBody>
      <dsp:txXfrm>
        <a:off x="1245374" y="2118468"/>
        <a:ext cx="4380953" cy="1593572"/>
      </dsp:txXfrm>
    </dsp:sp>
    <dsp:sp modelId="{19BA921D-E910-457B-9C81-A0A7A583FF3A}">
      <dsp:nvSpPr>
        <dsp:cNvPr id="0" name=""/>
        <dsp:cNvSpPr/>
      </dsp:nvSpPr>
      <dsp:spPr>
        <a:xfrm>
          <a:off x="5675906" y="1330672"/>
          <a:ext cx="1100273" cy="110027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923467" y="1330672"/>
        <a:ext cx="605151" cy="8279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7ECDA-7412-4DFB-A94E-34FFBD01CABC}">
      <dsp:nvSpPr>
        <dsp:cNvPr id="0" name=""/>
        <dsp:cNvSpPr/>
      </dsp:nvSpPr>
      <dsp:spPr>
        <a:xfrm>
          <a:off x="2719531" y="2873577"/>
          <a:ext cx="2252056" cy="225205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 dirty="0"/>
        </a:p>
      </dsp:txBody>
      <dsp:txXfrm>
        <a:off x="3049337" y="3203383"/>
        <a:ext cx="1592444" cy="1592444"/>
      </dsp:txXfrm>
    </dsp:sp>
    <dsp:sp modelId="{35088496-2C9A-481C-8A61-A3C07435818E}">
      <dsp:nvSpPr>
        <dsp:cNvPr id="0" name=""/>
        <dsp:cNvSpPr/>
      </dsp:nvSpPr>
      <dsp:spPr>
        <a:xfrm rot="12900000">
          <a:off x="1099479" y="2422855"/>
          <a:ext cx="1905134" cy="641835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964B62-8B1D-4DF4-B680-F30CC8091572}">
      <dsp:nvSpPr>
        <dsp:cNvPr id="0" name=""/>
        <dsp:cNvSpPr/>
      </dsp:nvSpPr>
      <dsp:spPr>
        <a:xfrm>
          <a:off x="202022" y="1341622"/>
          <a:ext cx="2139453" cy="171156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Noun Clause</a:t>
          </a:r>
        </a:p>
      </dsp:txBody>
      <dsp:txXfrm>
        <a:off x="252152" y="1391752"/>
        <a:ext cx="2039193" cy="1611302"/>
      </dsp:txXfrm>
    </dsp:sp>
    <dsp:sp modelId="{6A782CF1-5AB9-4F84-A435-C478011D42C5}">
      <dsp:nvSpPr>
        <dsp:cNvPr id="0" name=""/>
        <dsp:cNvSpPr/>
      </dsp:nvSpPr>
      <dsp:spPr>
        <a:xfrm rot="16200000">
          <a:off x="2892992" y="1489211"/>
          <a:ext cx="1905134" cy="641835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C8F388-013B-4792-8D0E-59D16E3F9C65}">
      <dsp:nvSpPr>
        <dsp:cNvPr id="0" name=""/>
        <dsp:cNvSpPr/>
      </dsp:nvSpPr>
      <dsp:spPr>
        <a:xfrm>
          <a:off x="2775833" y="1780"/>
          <a:ext cx="2139453" cy="171156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Adjective Clause </a:t>
          </a:r>
          <a:r>
            <a:rPr lang="en-US" sz="1800" kern="1200" dirty="0"/>
            <a:t>(</a:t>
          </a:r>
          <a:r>
            <a:rPr lang="en-US" sz="2000" kern="1200" dirty="0"/>
            <a:t>relative clause</a:t>
          </a:r>
          <a:r>
            <a:rPr lang="en-US" sz="1800" kern="1200" dirty="0"/>
            <a:t>)</a:t>
          </a:r>
        </a:p>
      </dsp:txBody>
      <dsp:txXfrm>
        <a:off x="2825963" y="51910"/>
        <a:ext cx="2039193" cy="1611302"/>
      </dsp:txXfrm>
    </dsp:sp>
    <dsp:sp modelId="{339931BD-1757-4E2E-BD31-B497876FBF72}">
      <dsp:nvSpPr>
        <dsp:cNvPr id="0" name=""/>
        <dsp:cNvSpPr/>
      </dsp:nvSpPr>
      <dsp:spPr>
        <a:xfrm rot="19500000">
          <a:off x="4686506" y="2422855"/>
          <a:ext cx="1905134" cy="641835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C86823-0538-45AB-AFF2-BD808B244EDD}">
      <dsp:nvSpPr>
        <dsp:cNvPr id="0" name=""/>
        <dsp:cNvSpPr/>
      </dsp:nvSpPr>
      <dsp:spPr>
        <a:xfrm>
          <a:off x="5349644" y="1341622"/>
          <a:ext cx="2139453" cy="171156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Adverb Clause</a:t>
          </a:r>
        </a:p>
      </dsp:txBody>
      <dsp:txXfrm>
        <a:off x="5399774" y="1391752"/>
        <a:ext cx="2039193" cy="16113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A7ECDA-7412-4DFB-A94E-34FFBD01CABC}">
      <dsp:nvSpPr>
        <dsp:cNvPr id="0" name=""/>
        <dsp:cNvSpPr/>
      </dsp:nvSpPr>
      <dsp:spPr>
        <a:xfrm>
          <a:off x="2343611" y="2398955"/>
          <a:ext cx="2161687" cy="2161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 </a:t>
          </a:r>
        </a:p>
      </dsp:txBody>
      <dsp:txXfrm>
        <a:off x="2660183" y="2715527"/>
        <a:ext cx="1528543" cy="1528543"/>
      </dsp:txXfrm>
    </dsp:sp>
    <dsp:sp modelId="{35088496-2C9A-481C-8A61-A3C07435818E}">
      <dsp:nvSpPr>
        <dsp:cNvPr id="0" name=""/>
        <dsp:cNvSpPr/>
      </dsp:nvSpPr>
      <dsp:spPr>
        <a:xfrm rot="16200000">
          <a:off x="2681582" y="1261570"/>
          <a:ext cx="1485745" cy="616080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964B62-8B1D-4DF4-B680-F30CC8091572}">
      <dsp:nvSpPr>
        <dsp:cNvPr id="0" name=""/>
        <dsp:cNvSpPr/>
      </dsp:nvSpPr>
      <dsp:spPr>
        <a:xfrm>
          <a:off x="2397653" y="5296"/>
          <a:ext cx="2053603" cy="1642882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/>
            <a:t>Main Clause</a:t>
          </a:r>
        </a:p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complete thought</a:t>
          </a:r>
        </a:p>
      </dsp:txBody>
      <dsp:txXfrm>
        <a:off x="2445771" y="53414"/>
        <a:ext cx="1957367" cy="15466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4F0E14-A94F-4875-BC2F-FA98C5257F46}">
      <dsp:nvSpPr>
        <dsp:cNvPr id="0" name=""/>
        <dsp:cNvSpPr/>
      </dsp:nvSpPr>
      <dsp:spPr>
        <a:xfrm>
          <a:off x="3386661" y="1831"/>
          <a:ext cx="1334079" cy="8671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who</a:t>
          </a:r>
        </a:p>
      </dsp:txBody>
      <dsp:txXfrm>
        <a:off x="3428992" y="44162"/>
        <a:ext cx="1249417" cy="782489"/>
      </dsp:txXfrm>
    </dsp:sp>
    <dsp:sp modelId="{97255FF8-2462-4B0B-BEE6-A5D173AF5132}">
      <dsp:nvSpPr>
        <dsp:cNvPr id="0" name=""/>
        <dsp:cNvSpPr/>
      </dsp:nvSpPr>
      <dsp:spPr>
        <a:xfrm>
          <a:off x="1578990" y="435406"/>
          <a:ext cx="4949421" cy="4949421"/>
        </a:xfrm>
        <a:custGeom>
          <a:avLst/>
          <a:gdLst/>
          <a:ahLst/>
          <a:cxnLst/>
          <a:rect l="0" t="0" r="0" b="0"/>
          <a:pathLst>
            <a:path>
              <a:moveTo>
                <a:pt x="3150577" y="94081"/>
              </a:moveTo>
              <a:arcTo wR="2474710" hR="2474710" stAng="17150963" swAng="125597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B50E8F-753B-44E6-A848-056C5E25CA9E}">
      <dsp:nvSpPr>
        <dsp:cNvPr id="0" name=""/>
        <dsp:cNvSpPr/>
      </dsp:nvSpPr>
      <dsp:spPr>
        <a:xfrm>
          <a:off x="5321468" y="933584"/>
          <a:ext cx="1334079" cy="8671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whom</a:t>
          </a:r>
        </a:p>
      </dsp:txBody>
      <dsp:txXfrm>
        <a:off x="5363799" y="975915"/>
        <a:ext cx="1249417" cy="782489"/>
      </dsp:txXfrm>
    </dsp:sp>
    <dsp:sp modelId="{0F7847BB-3598-4EB8-9B61-A2C5ACC6C71E}">
      <dsp:nvSpPr>
        <dsp:cNvPr id="0" name=""/>
        <dsp:cNvSpPr/>
      </dsp:nvSpPr>
      <dsp:spPr>
        <a:xfrm>
          <a:off x="1578990" y="435406"/>
          <a:ext cx="4949421" cy="4949421"/>
        </a:xfrm>
        <a:custGeom>
          <a:avLst/>
          <a:gdLst/>
          <a:ahLst/>
          <a:cxnLst/>
          <a:rect l="0" t="0" r="0" b="0"/>
          <a:pathLst>
            <a:path>
              <a:moveTo>
                <a:pt x="4692420" y="1376550"/>
              </a:moveTo>
              <a:arcTo wR="2474710" hR="2474710" stAng="20019385" swAng="172592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E99236-D7CF-404C-B4B0-594A8CB13787}">
      <dsp:nvSpPr>
        <dsp:cNvPr id="0" name=""/>
        <dsp:cNvSpPr/>
      </dsp:nvSpPr>
      <dsp:spPr>
        <a:xfrm>
          <a:off x="5799326" y="3027216"/>
          <a:ext cx="1334079" cy="8671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whose</a:t>
          </a:r>
        </a:p>
      </dsp:txBody>
      <dsp:txXfrm>
        <a:off x="5841657" y="3069547"/>
        <a:ext cx="1249417" cy="782489"/>
      </dsp:txXfrm>
    </dsp:sp>
    <dsp:sp modelId="{D34E2133-4C9A-4BA3-BE47-438B13FE65BF}">
      <dsp:nvSpPr>
        <dsp:cNvPr id="0" name=""/>
        <dsp:cNvSpPr/>
      </dsp:nvSpPr>
      <dsp:spPr>
        <a:xfrm>
          <a:off x="1578990" y="435406"/>
          <a:ext cx="4949421" cy="4949421"/>
        </a:xfrm>
        <a:custGeom>
          <a:avLst/>
          <a:gdLst/>
          <a:ahLst/>
          <a:cxnLst/>
          <a:rect l="0" t="0" r="0" b="0"/>
          <a:pathLst>
            <a:path>
              <a:moveTo>
                <a:pt x="4741312" y="3468044"/>
              </a:moveTo>
              <a:arcTo wR="2474710" hR="2474710" stAng="1419921" swAng="135827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8C4FD9-7887-4A35-A559-A2AF4D643522}">
      <dsp:nvSpPr>
        <dsp:cNvPr id="0" name=""/>
        <dsp:cNvSpPr/>
      </dsp:nvSpPr>
      <dsp:spPr>
        <a:xfrm>
          <a:off x="4460398" y="4706179"/>
          <a:ext cx="1334079" cy="8671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that</a:t>
          </a:r>
        </a:p>
      </dsp:txBody>
      <dsp:txXfrm>
        <a:off x="4502729" y="4748510"/>
        <a:ext cx="1249417" cy="782489"/>
      </dsp:txXfrm>
    </dsp:sp>
    <dsp:sp modelId="{B93F5832-325A-417C-80AA-1B38EA9CAC18}">
      <dsp:nvSpPr>
        <dsp:cNvPr id="0" name=""/>
        <dsp:cNvSpPr/>
      </dsp:nvSpPr>
      <dsp:spPr>
        <a:xfrm>
          <a:off x="1578990" y="435406"/>
          <a:ext cx="4949421" cy="4949421"/>
        </a:xfrm>
        <a:custGeom>
          <a:avLst/>
          <a:gdLst/>
          <a:ahLst/>
          <a:cxnLst/>
          <a:rect l="0" t="0" r="0" b="0"/>
          <a:pathLst>
            <a:path>
              <a:moveTo>
                <a:pt x="2873382" y="4917097"/>
              </a:moveTo>
              <a:arcTo wR="2474710" hR="2474710" stAng="4843761" swAng="111247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717335-BE7A-4BBE-A43C-97AA99A2F280}">
      <dsp:nvSpPr>
        <dsp:cNvPr id="0" name=""/>
        <dsp:cNvSpPr/>
      </dsp:nvSpPr>
      <dsp:spPr>
        <a:xfrm>
          <a:off x="2312924" y="4706179"/>
          <a:ext cx="1334079" cy="8671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which</a:t>
          </a:r>
        </a:p>
      </dsp:txBody>
      <dsp:txXfrm>
        <a:off x="2355255" y="4748510"/>
        <a:ext cx="1249417" cy="782489"/>
      </dsp:txXfrm>
    </dsp:sp>
    <dsp:sp modelId="{80A7F95F-AF6B-45DC-B05A-310BBF6DD4C3}">
      <dsp:nvSpPr>
        <dsp:cNvPr id="0" name=""/>
        <dsp:cNvSpPr/>
      </dsp:nvSpPr>
      <dsp:spPr>
        <a:xfrm>
          <a:off x="1578990" y="435406"/>
          <a:ext cx="4949421" cy="4949421"/>
        </a:xfrm>
        <a:custGeom>
          <a:avLst/>
          <a:gdLst/>
          <a:ahLst/>
          <a:cxnLst/>
          <a:rect l="0" t="0" r="0" b="0"/>
          <a:pathLst>
            <a:path>
              <a:moveTo>
                <a:pt x="765077" y="4263941"/>
              </a:moveTo>
              <a:arcTo wR="2474710" hR="2474710" stAng="8021807" swAng="135827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E01489-A5C9-46DA-89A0-7EC2D1349651}">
      <dsp:nvSpPr>
        <dsp:cNvPr id="0" name=""/>
        <dsp:cNvSpPr/>
      </dsp:nvSpPr>
      <dsp:spPr>
        <a:xfrm>
          <a:off x="973997" y="3027216"/>
          <a:ext cx="1334079" cy="8671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u="none" kern="1200" dirty="0"/>
            <a:t>where</a:t>
          </a:r>
        </a:p>
      </dsp:txBody>
      <dsp:txXfrm>
        <a:off x="1016328" y="3069547"/>
        <a:ext cx="1249417" cy="782489"/>
      </dsp:txXfrm>
    </dsp:sp>
    <dsp:sp modelId="{C937D012-BA77-4F49-8AC5-E915A7C5BA66}">
      <dsp:nvSpPr>
        <dsp:cNvPr id="0" name=""/>
        <dsp:cNvSpPr/>
      </dsp:nvSpPr>
      <dsp:spPr>
        <a:xfrm>
          <a:off x="1578990" y="435406"/>
          <a:ext cx="4949421" cy="4949421"/>
        </a:xfrm>
        <a:custGeom>
          <a:avLst/>
          <a:gdLst/>
          <a:ahLst/>
          <a:cxnLst/>
          <a:rect l="0" t="0" r="0" b="0"/>
          <a:pathLst>
            <a:path>
              <a:moveTo>
                <a:pt x="2210" y="2579285"/>
              </a:moveTo>
              <a:arcTo wR="2474710" hR="2474710" stAng="10654687" swAng="172592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DA8E56-28AF-4ACF-8BF5-112D71953A2A}">
      <dsp:nvSpPr>
        <dsp:cNvPr id="0" name=""/>
        <dsp:cNvSpPr/>
      </dsp:nvSpPr>
      <dsp:spPr>
        <a:xfrm>
          <a:off x="1451854" y="933584"/>
          <a:ext cx="1334079" cy="8671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when</a:t>
          </a:r>
        </a:p>
      </dsp:txBody>
      <dsp:txXfrm>
        <a:off x="1494185" y="975915"/>
        <a:ext cx="1249417" cy="782489"/>
      </dsp:txXfrm>
    </dsp:sp>
    <dsp:sp modelId="{12DC3036-6E0A-410C-9C29-A9AF1939F8AD}">
      <dsp:nvSpPr>
        <dsp:cNvPr id="0" name=""/>
        <dsp:cNvSpPr/>
      </dsp:nvSpPr>
      <dsp:spPr>
        <a:xfrm>
          <a:off x="1578990" y="435406"/>
          <a:ext cx="4949421" cy="4949421"/>
        </a:xfrm>
        <a:custGeom>
          <a:avLst/>
          <a:gdLst/>
          <a:ahLst/>
          <a:cxnLst/>
          <a:rect l="0" t="0" r="0" b="0"/>
          <a:pathLst>
            <a:path>
              <a:moveTo>
                <a:pt x="992914" y="492672"/>
              </a:moveTo>
              <a:arcTo wR="2474710" hR="2474710" stAng="13993066" swAng="125597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BCB8D-CB24-43BB-A719-8CD5C4768013}">
      <dsp:nvSpPr>
        <dsp:cNvPr id="0" name=""/>
        <dsp:cNvSpPr/>
      </dsp:nvSpPr>
      <dsp:spPr>
        <a:xfrm>
          <a:off x="0" y="1123680"/>
          <a:ext cx="1136018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07740E-80AD-46C3-932D-A96CBE3E978F}">
      <dsp:nvSpPr>
        <dsp:cNvPr id="0" name=""/>
        <dsp:cNvSpPr/>
      </dsp:nvSpPr>
      <dsp:spPr>
        <a:xfrm>
          <a:off x="568009" y="754679"/>
          <a:ext cx="7952128" cy="73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572" tIns="0" rIns="300572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student </a:t>
          </a:r>
          <a:r>
            <a:rPr lang="en-US" sz="2500" kern="1200" dirty="0">
              <a:solidFill>
                <a:schemeClr val="accent4">
                  <a:lumMod val="75000"/>
                </a:schemeClr>
              </a:solidFill>
            </a:rPr>
            <a:t>who is talented</a:t>
          </a:r>
          <a:r>
            <a:rPr lang="en-US" sz="2500" kern="1200" dirty="0"/>
            <a:t> wrote a poem.</a:t>
          </a:r>
        </a:p>
      </dsp:txBody>
      <dsp:txXfrm>
        <a:off x="604035" y="790705"/>
        <a:ext cx="7880076" cy="665948"/>
      </dsp:txXfrm>
    </dsp:sp>
    <dsp:sp modelId="{0AFAFEEE-1E5F-4D9E-B2C1-C303F7A3FDCD}">
      <dsp:nvSpPr>
        <dsp:cNvPr id="0" name=""/>
        <dsp:cNvSpPr/>
      </dsp:nvSpPr>
      <dsp:spPr>
        <a:xfrm>
          <a:off x="0" y="2257680"/>
          <a:ext cx="1136018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657121"/>
              <a:satOff val="516"/>
              <a:lumOff val="-2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98866B-155C-4068-B470-387F6FC773F2}">
      <dsp:nvSpPr>
        <dsp:cNvPr id="0" name=""/>
        <dsp:cNvSpPr/>
      </dsp:nvSpPr>
      <dsp:spPr>
        <a:xfrm>
          <a:off x="568009" y="1888680"/>
          <a:ext cx="7952128" cy="738000"/>
        </a:xfrm>
        <a:prstGeom prst="roundRect">
          <a:avLst/>
        </a:prstGeom>
        <a:solidFill>
          <a:schemeClr val="accent3">
            <a:hueOff val="16657121"/>
            <a:satOff val="516"/>
            <a:lumOff val="-2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572" tIns="0" rIns="300572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student wrote a poem that was beautiful.</a:t>
          </a:r>
        </a:p>
      </dsp:txBody>
      <dsp:txXfrm>
        <a:off x="604035" y="1924706"/>
        <a:ext cx="7880076" cy="6659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BCB8D-CB24-43BB-A719-8CD5C4768013}">
      <dsp:nvSpPr>
        <dsp:cNvPr id="0" name=""/>
        <dsp:cNvSpPr/>
      </dsp:nvSpPr>
      <dsp:spPr>
        <a:xfrm>
          <a:off x="0" y="1123680"/>
          <a:ext cx="1136018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07740E-80AD-46C3-932D-A96CBE3E978F}">
      <dsp:nvSpPr>
        <dsp:cNvPr id="0" name=""/>
        <dsp:cNvSpPr/>
      </dsp:nvSpPr>
      <dsp:spPr>
        <a:xfrm>
          <a:off x="568009" y="754679"/>
          <a:ext cx="7952128" cy="73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572" tIns="0" rIns="300572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student </a:t>
          </a:r>
          <a:r>
            <a:rPr lang="en-US" sz="2500" kern="1200" dirty="0">
              <a:solidFill>
                <a:schemeClr val="accent4">
                  <a:lumMod val="75000"/>
                </a:schemeClr>
              </a:solidFill>
            </a:rPr>
            <a:t>who is talented</a:t>
          </a:r>
          <a:r>
            <a:rPr lang="en-US" sz="2500" kern="1200" dirty="0"/>
            <a:t> wrote a poem.</a:t>
          </a:r>
        </a:p>
      </dsp:txBody>
      <dsp:txXfrm>
        <a:off x="604035" y="790705"/>
        <a:ext cx="7880076" cy="665948"/>
      </dsp:txXfrm>
    </dsp:sp>
    <dsp:sp modelId="{0AFAFEEE-1E5F-4D9E-B2C1-C303F7A3FDCD}">
      <dsp:nvSpPr>
        <dsp:cNvPr id="0" name=""/>
        <dsp:cNvSpPr/>
      </dsp:nvSpPr>
      <dsp:spPr>
        <a:xfrm>
          <a:off x="0" y="2257680"/>
          <a:ext cx="1136018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657121"/>
              <a:satOff val="516"/>
              <a:lumOff val="-2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98866B-155C-4068-B470-387F6FC773F2}">
      <dsp:nvSpPr>
        <dsp:cNvPr id="0" name=""/>
        <dsp:cNvSpPr/>
      </dsp:nvSpPr>
      <dsp:spPr>
        <a:xfrm>
          <a:off x="568009" y="1888680"/>
          <a:ext cx="7952128" cy="738000"/>
        </a:xfrm>
        <a:prstGeom prst="roundRect">
          <a:avLst/>
        </a:prstGeom>
        <a:solidFill>
          <a:schemeClr val="accent3">
            <a:hueOff val="16657121"/>
            <a:satOff val="516"/>
            <a:lumOff val="-2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572" tIns="0" rIns="300572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student wrote a poem that was beautiful.</a:t>
          </a:r>
        </a:p>
      </dsp:txBody>
      <dsp:txXfrm>
        <a:off x="604035" y="1924706"/>
        <a:ext cx="7880076" cy="6659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BCB8D-CB24-43BB-A719-8CD5C4768013}">
      <dsp:nvSpPr>
        <dsp:cNvPr id="0" name=""/>
        <dsp:cNvSpPr/>
      </dsp:nvSpPr>
      <dsp:spPr>
        <a:xfrm>
          <a:off x="0" y="1123680"/>
          <a:ext cx="1136018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07740E-80AD-46C3-932D-A96CBE3E978F}">
      <dsp:nvSpPr>
        <dsp:cNvPr id="0" name=""/>
        <dsp:cNvSpPr/>
      </dsp:nvSpPr>
      <dsp:spPr>
        <a:xfrm>
          <a:off x="568009" y="754679"/>
          <a:ext cx="7952128" cy="73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572" tIns="0" rIns="300572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student </a:t>
          </a:r>
          <a:r>
            <a:rPr lang="en-US" sz="2500" kern="1200" dirty="0">
              <a:solidFill>
                <a:schemeClr val="accent4">
                  <a:lumMod val="75000"/>
                </a:schemeClr>
              </a:solidFill>
            </a:rPr>
            <a:t>who is talented</a:t>
          </a:r>
          <a:r>
            <a:rPr lang="en-US" sz="2500" kern="1200" dirty="0"/>
            <a:t> wrote a poem.</a:t>
          </a:r>
        </a:p>
      </dsp:txBody>
      <dsp:txXfrm>
        <a:off x="604035" y="790705"/>
        <a:ext cx="7880076" cy="665948"/>
      </dsp:txXfrm>
    </dsp:sp>
    <dsp:sp modelId="{0AFAFEEE-1E5F-4D9E-B2C1-C303F7A3FDCD}">
      <dsp:nvSpPr>
        <dsp:cNvPr id="0" name=""/>
        <dsp:cNvSpPr/>
      </dsp:nvSpPr>
      <dsp:spPr>
        <a:xfrm>
          <a:off x="0" y="2257680"/>
          <a:ext cx="1136018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657121"/>
              <a:satOff val="516"/>
              <a:lumOff val="-2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98866B-155C-4068-B470-387F6FC773F2}">
      <dsp:nvSpPr>
        <dsp:cNvPr id="0" name=""/>
        <dsp:cNvSpPr/>
      </dsp:nvSpPr>
      <dsp:spPr>
        <a:xfrm>
          <a:off x="568009" y="1888680"/>
          <a:ext cx="7952128" cy="738000"/>
        </a:xfrm>
        <a:prstGeom prst="roundRect">
          <a:avLst/>
        </a:prstGeom>
        <a:solidFill>
          <a:schemeClr val="accent3">
            <a:hueOff val="16657121"/>
            <a:satOff val="516"/>
            <a:lumOff val="-2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572" tIns="0" rIns="300572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student wrote a poem that was beautiful.</a:t>
          </a:r>
        </a:p>
      </dsp:txBody>
      <dsp:txXfrm>
        <a:off x="604035" y="1924706"/>
        <a:ext cx="7880076" cy="6659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BCB8D-CB24-43BB-A719-8CD5C4768013}">
      <dsp:nvSpPr>
        <dsp:cNvPr id="0" name=""/>
        <dsp:cNvSpPr/>
      </dsp:nvSpPr>
      <dsp:spPr>
        <a:xfrm>
          <a:off x="0" y="1123680"/>
          <a:ext cx="1136018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07740E-80AD-46C3-932D-A96CBE3E978F}">
      <dsp:nvSpPr>
        <dsp:cNvPr id="0" name=""/>
        <dsp:cNvSpPr/>
      </dsp:nvSpPr>
      <dsp:spPr>
        <a:xfrm>
          <a:off x="568009" y="754679"/>
          <a:ext cx="7952128" cy="73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572" tIns="0" rIns="300572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</a:t>
          </a:r>
          <a:r>
            <a:rPr lang="en-US" sz="2500" kern="1200" dirty="0">
              <a:solidFill>
                <a:schemeClr val="bg1"/>
              </a:solidFill>
            </a:rPr>
            <a:t>student who is talented wrote a </a:t>
          </a:r>
          <a:r>
            <a:rPr lang="en-US" sz="2500" kern="1200" dirty="0"/>
            <a:t>poem.</a:t>
          </a:r>
        </a:p>
      </dsp:txBody>
      <dsp:txXfrm>
        <a:off x="604035" y="790705"/>
        <a:ext cx="7880076" cy="665948"/>
      </dsp:txXfrm>
    </dsp:sp>
    <dsp:sp modelId="{0AFAFEEE-1E5F-4D9E-B2C1-C303F7A3FDCD}">
      <dsp:nvSpPr>
        <dsp:cNvPr id="0" name=""/>
        <dsp:cNvSpPr/>
      </dsp:nvSpPr>
      <dsp:spPr>
        <a:xfrm>
          <a:off x="0" y="2257680"/>
          <a:ext cx="1136018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657121"/>
              <a:satOff val="516"/>
              <a:lumOff val="-2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98866B-155C-4068-B470-387F6FC773F2}">
      <dsp:nvSpPr>
        <dsp:cNvPr id="0" name=""/>
        <dsp:cNvSpPr/>
      </dsp:nvSpPr>
      <dsp:spPr>
        <a:xfrm>
          <a:off x="568009" y="1888680"/>
          <a:ext cx="7952128" cy="738000"/>
        </a:xfrm>
        <a:prstGeom prst="roundRect">
          <a:avLst/>
        </a:prstGeom>
        <a:solidFill>
          <a:schemeClr val="accent3">
            <a:hueOff val="16657121"/>
            <a:satOff val="516"/>
            <a:lumOff val="-2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572" tIns="0" rIns="300572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student wrote a poem </a:t>
          </a:r>
          <a:r>
            <a:rPr lang="en-US" sz="2500" kern="1200" dirty="0">
              <a:solidFill>
                <a:schemeClr val="accent3">
                  <a:lumMod val="75000"/>
                </a:schemeClr>
              </a:solidFill>
            </a:rPr>
            <a:t>that was beautiful.</a:t>
          </a:r>
        </a:p>
      </dsp:txBody>
      <dsp:txXfrm>
        <a:off x="604035" y="1924706"/>
        <a:ext cx="7880076" cy="66594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BCB8D-CB24-43BB-A719-8CD5C4768013}">
      <dsp:nvSpPr>
        <dsp:cNvPr id="0" name=""/>
        <dsp:cNvSpPr/>
      </dsp:nvSpPr>
      <dsp:spPr>
        <a:xfrm>
          <a:off x="0" y="1123680"/>
          <a:ext cx="1136018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07740E-80AD-46C3-932D-A96CBE3E978F}">
      <dsp:nvSpPr>
        <dsp:cNvPr id="0" name=""/>
        <dsp:cNvSpPr/>
      </dsp:nvSpPr>
      <dsp:spPr>
        <a:xfrm>
          <a:off x="568009" y="754679"/>
          <a:ext cx="7952128" cy="73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572" tIns="0" rIns="300572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</a:t>
          </a:r>
          <a:r>
            <a:rPr lang="en-US" sz="2500" kern="1200" dirty="0">
              <a:solidFill>
                <a:schemeClr val="bg1"/>
              </a:solidFill>
            </a:rPr>
            <a:t>student who is talented wrote a </a:t>
          </a:r>
          <a:r>
            <a:rPr lang="en-US" sz="2500" kern="1200" dirty="0"/>
            <a:t>poem.</a:t>
          </a:r>
        </a:p>
      </dsp:txBody>
      <dsp:txXfrm>
        <a:off x="604035" y="790705"/>
        <a:ext cx="7880076" cy="665948"/>
      </dsp:txXfrm>
    </dsp:sp>
    <dsp:sp modelId="{0AFAFEEE-1E5F-4D9E-B2C1-C303F7A3FDCD}">
      <dsp:nvSpPr>
        <dsp:cNvPr id="0" name=""/>
        <dsp:cNvSpPr/>
      </dsp:nvSpPr>
      <dsp:spPr>
        <a:xfrm>
          <a:off x="0" y="2257680"/>
          <a:ext cx="11360184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6657121"/>
              <a:satOff val="516"/>
              <a:lumOff val="-2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98866B-155C-4068-B470-387F6FC773F2}">
      <dsp:nvSpPr>
        <dsp:cNvPr id="0" name=""/>
        <dsp:cNvSpPr/>
      </dsp:nvSpPr>
      <dsp:spPr>
        <a:xfrm>
          <a:off x="568009" y="1888680"/>
          <a:ext cx="7952128" cy="738000"/>
        </a:xfrm>
        <a:prstGeom prst="roundRect">
          <a:avLst/>
        </a:prstGeom>
        <a:solidFill>
          <a:schemeClr val="accent3">
            <a:hueOff val="16657121"/>
            <a:satOff val="516"/>
            <a:lumOff val="-2137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0572" tIns="0" rIns="300572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student wrote a poem </a:t>
          </a:r>
          <a:r>
            <a:rPr lang="en-US" sz="2500" kern="1200" dirty="0">
              <a:solidFill>
                <a:schemeClr val="accent3">
                  <a:lumMod val="75000"/>
                </a:schemeClr>
              </a:solidFill>
            </a:rPr>
            <a:t>that was beautiful.</a:t>
          </a:r>
        </a:p>
      </dsp:txBody>
      <dsp:txXfrm>
        <a:off x="604035" y="1924706"/>
        <a:ext cx="7880076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2FF6B6-4F8A-40F7-B5F4-FC3996824D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10A999-F365-48DF-976A-0517FE045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5457B-CDAE-4DEB-AEC8-C82DE2312E37}" type="datetimeFigureOut">
              <a:rPr lang="en-US" smtClean="0"/>
              <a:t>10/20/2022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735C90-ADBF-4B9E-BE88-E1C8F83E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06A01-6D0A-45EF-A584-05A3361D66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1430A-4AA4-45C8-AC23-CD6B61C41A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00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B78EA-28CE-41D8-9043-90E391E5F567}" type="datetimeFigureOut">
              <a:rPr lang="en-US" noProof="0" smtClean="0"/>
              <a:t>10/20/2022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4D747-9380-41EE-9946-EC9EC0CA5D1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2772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A431E2-B241-4534-9870-29A37BA78FE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F7FC710-C941-4F2E-AE5C-6C8DCBB6C92C}"/>
              </a:ext>
            </a:extLst>
          </p:cNvPr>
          <p:cNvGrpSpPr/>
          <p:nvPr userDrawn="1"/>
        </p:nvGrpSpPr>
        <p:grpSpPr>
          <a:xfrm>
            <a:off x="-1604709" y="-3756"/>
            <a:ext cx="13796710" cy="6861756"/>
            <a:chOff x="-1604709" y="-3756"/>
            <a:chExt cx="13796710" cy="686175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93B7803-6D02-4982-B83F-8DBE8E1F1F1C}"/>
                </a:ext>
              </a:extLst>
            </p:cNvPr>
            <p:cNvGrpSpPr/>
            <p:nvPr/>
          </p:nvGrpSpPr>
          <p:grpSpPr>
            <a:xfrm>
              <a:off x="-16298" y="0"/>
              <a:ext cx="12208299" cy="6858000"/>
              <a:chOff x="-16298" y="0"/>
              <a:chExt cx="12208299" cy="6858000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58D8DDF6-3673-45E8-9443-90F44B7BF1BD}"/>
                  </a:ext>
                </a:extLst>
              </p:cNvPr>
              <p:cNvSpPr/>
              <p:nvPr/>
            </p:nvSpPr>
            <p:spPr>
              <a:xfrm flipH="1">
                <a:off x="-16297" y="0"/>
                <a:ext cx="12208298" cy="6858000"/>
              </a:xfrm>
              <a:custGeom>
                <a:avLst/>
                <a:gdLst>
                  <a:gd name="connsiteX0" fmla="*/ 8574289 w 12208298"/>
                  <a:gd name="connsiteY0" fmla="*/ 0 h 6858000"/>
                  <a:gd name="connsiteX1" fmla="*/ 0 w 12208298"/>
                  <a:gd name="connsiteY1" fmla="*/ 0 h 6858000"/>
                  <a:gd name="connsiteX2" fmla="*/ 0 w 12208298"/>
                  <a:gd name="connsiteY2" fmla="*/ 6858000 h 6858000"/>
                  <a:gd name="connsiteX3" fmla="*/ 532109 w 12208298"/>
                  <a:gd name="connsiteY3" fmla="*/ 6858000 h 6858000"/>
                  <a:gd name="connsiteX4" fmla="*/ 11495317 w 12208298"/>
                  <a:gd name="connsiteY4" fmla="*/ 6858000 h 6858000"/>
                  <a:gd name="connsiteX5" fmla="*/ 12208298 w 12208298"/>
                  <a:gd name="connsiteY5" fmla="*/ 6858000 h 6858000"/>
                  <a:gd name="connsiteX6" fmla="*/ 12208298 w 12208298"/>
                  <a:gd name="connsiteY6" fmla="*/ 3146781 h 6858000"/>
                  <a:gd name="connsiteX7" fmla="*/ 10353284 w 12208298"/>
                  <a:gd name="connsiteY7" fmla="*/ 1291767 h 6858000"/>
                  <a:gd name="connsiteX8" fmla="*/ 9866056 w 12208298"/>
                  <a:gd name="connsiteY8" fmla="*/ 1291767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08298" h="6858000">
                    <a:moveTo>
                      <a:pt x="8574289" y="0"/>
                    </a:moveTo>
                    <a:lnTo>
                      <a:pt x="0" y="0"/>
                    </a:lnTo>
                    <a:lnTo>
                      <a:pt x="0" y="6858000"/>
                    </a:lnTo>
                    <a:lnTo>
                      <a:pt x="532109" y="6858000"/>
                    </a:lnTo>
                    <a:lnTo>
                      <a:pt x="11495317" y="6858000"/>
                    </a:lnTo>
                    <a:lnTo>
                      <a:pt x="12208298" y="6858000"/>
                    </a:lnTo>
                    <a:lnTo>
                      <a:pt x="12208298" y="3146781"/>
                    </a:lnTo>
                    <a:lnTo>
                      <a:pt x="10353284" y="1291767"/>
                    </a:lnTo>
                    <a:lnTo>
                      <a:pt x="9866056" y="1291767"/>
                    </a:lnTo>
                    <a:close/>
                  </a:path>
                </a:pathLst>
              </a:custGeom>
              <a:solidFill>
                <a:schemeClr val="accent2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9A331487-C131-4FC3-9D59-C9AADE9F8841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pattFill prst="wdDnDiag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4" name="Right Triangle 23">
                <a:extLst>
                  <a:ext uri="{FF2B5EF4-FFF2-40B4-BE49-F238E27FC236}">
                    <a16:creationId xmlns:a16="http://schemas.microsoft.com/office/drawing/2014/main" id="{264118AC-A969-495F-8BB3-E018F236FBA7}"/>
                  </a:ext>
                </a:extLst>
              </p:cNvPr>
              <p:cNvSpPr/>
              <p:nvPr/>
            </p:nvSpPr>
            <p:spPr>
              <a:xfrm rot="16200000" flipH="1" flipV="1">
                <a:off x="24625" y="-4746"/>
                <a:ext cx="2819399" cy="2828891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5" name="Right Triangle 24">
                <a:extLst>
                  <a:ext uri="{FF2B5EF4-FFF2-40B4-BE49-F238E27FC236}">
                    <a16:creationId xmlns:a16="http://schemas.microsoft.com/office/drawing/2014/main" id="{9B1E2895-81FA-432F-8E36-5385BAFF212A}"/>
                  </a:ext>
                </a:extLst>
              </p:cNvPr>
              <p:cNvSpPr/>
              <p:nvPr/>
            </p:nvSpPr>
            <p:spPr>
              <a:xfrm rot="16200000" flipH="1" flipV="1">
                <a:off x="4418" y="-4422"/>
                <a:ext cx="2627088" cy="2635933"/>
              </a:xfrm>
              <a:prstGeom prst="rtTriangle">
                <a:avLst/>
              </a:prstGeom>
              <a:pattFill prst="dkHorz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6" name="Right Triangle 25">
                <a:extLst>
                  <a:ext uri="{FF2B5EF4-FFF2-40B4-BE49-F238E27FC236}">
                    <a16:creationId xmlns:a16="http://schemas.microsoft.com/office/drawing/2014/main" id="{59E12C0F-1E58-4F77-8CE5-A1C6DB1098E1}"/>
                  </a:ext>
                </a:extLst>
              </p:cNvPr>
              <p:cNvSpPr/>
              <p:nvPr/>
            </p:nvSpPr>
            <p:spPr>
              <a:xfrm rot="16200000" flipH="1" flipV="1">
                <a:off x="-12263" y="-4034"/>
                <a:ext cx="2397087" cy="2405158"/>
              </a:xfrm>
              <a:prstGeom prst="rtTriangle">
                <a:avLst/>
              </a:prstGeom>
              <a:solidFill>
                <a:schemeClr val="accent2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9D11847D-9A2C-40A3-9FD1-8FFED54C6FEB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16" name="Freeform: Shape 12">
              <a:extLst>
                <a:ext uri="{FF2B5EF4-FFF2-40B4-BE49-F238E27FC236}">
                  <a16:creationId xmlns:a16="http://schemas.microsoft.com/office/drawing/2014/main" id="{F519E8FD-C41B-4DF1-9712-08ED47FC832F}"/>
                </a:ext>
              </a:extLst>
            </p:cNvPr>
            <p:cNvSpPr/>
            <p:nvPr/>
          </p:nvSpPr>
          <p:spPr>
            <a:xfrm rot="18900000" flipH="1">
              <a:off x="-1604709" y="1397837"/>
              <a:ext cx="3211378" cy="3211378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25C9C6D-3119-447F-8002-A43DA86E9232}"/>
                </a:ext>
              </a:extLst>
            </p:cNvPr>
            <p:cNvSpPr/>
            <p:nvPr/>
          </p:nvSpPr>
          <p:spPr>
            <a:xfrm rot="18900000">
              <a:off x="-861777" y="-3756"/>
              <a:ext cx="2676646" cy="1356876"/>
            </a:xfrm>
            <a:custGeom>
              <a:avLst/>
              <a:gdLst>
                <a:gd name="connsiteX0" fmla="*/ 1319770 w 2676646"/>
                <a:gd name="connsiteY0" fmla="*/ 0 h 1356876"/>
                <a:gd name="connsiteX1" fmla="*/ 2676646 w 2676646"/>
                <a:gd name="connsiteY1" fmla="*/ 1356876 h 1356876"/>
                <a:gd name="connsiteX2" fmla="*/ 0 w 2676646"/>
                <a:gd name="connsiteY2" fmla="*/ 1356876 h 1356876"/>
                <a:gd name="connsiteX3" fmla="*/ 0 w 2676646"/>
                <a:gd name="connsiteY3" fmla="*/ 1319770 h 13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6646" h="1356876">
                  <a:moveTo>
                    <a:pt x="1319770" y="0"/>
                  </a:moveTo>
                  <a:lnTo>
                    <a:pt x="2676646" y="1356876"/>
                  </a:lnTo>
                  <a:lnTo>
                    <a:pt x="0" y="1356876"/>
                  </a:lnTo>
                  <a:lnTo>
                    <a:pt x="0" y="1319770"/>
                  </a:ln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accent1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6B7D05-6E4E-4409-9959-6231B8455CBF}"/>
                </a:ext>
              </a:extLst>
            </p:cNvPr>
            <p:cNvSpPr/>
            <p:nvPr/>
          </p:nvSpPr>
          <p:spPr>
            <a:xfrm rot="13500000">
              <a:off x="-1226102" y="1737462"/>
              <a:ext cx="2416016" cy="2416016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E39AEBF-3CA1-42D2-A759-9DEB8222349C}"/>
                </a:ext>
              </a:extLst>
            </p:cNvPr>
            <p:cNvGrpSpPr/>
            <p:nvPr/>
          </p:nvGrpSpPr>
          <p:grpSpPr>
            <a:xfrm>
              <a:off x="-760406" y="4672937"/>
              <a:ext cx="1520812" cy="1520812"/>
              <a:chOff x="-1604709" y="3012880"/>
              <a:chExt cx="3211378" cy="3211378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B41389F2-D02E-41B0-A8C6-55C96BE5CDD5}"/>
                  </a:ext>
                </a:extLst>
              </p:cNvPr>
              <p:cNvSpPr/>
              <p:nvPr/>
            </p:nvSpPr>
            <p:spPr>
              <a:xfrm rot="18900000" flipH="1">
                <a:off x="-1604709" y="3012880"/>
                <a:ext cx="3211378" cy="3211378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1" name="Freeform: Shape 12">
                <a:extLst>
                  <a:ext uri="{FF2B5EF4-FFF2-40B4-BE49-F238E27FC236}">
                    <a16:creationId xmlns:a16="http://schemas.microsoft.com/office/drawing/2014/main" id="{36EC6994-4381-49DA-8566-735DC7A00F82}"/>
                  </a:ext>
                </a:extLst>
              </p:cNvPr>
              <p:cNvSpPr/>
              <p:nvPr/>
            </p:nvSpPr>
            <p:spPr>
              <a:xfrm rot="13500000">
                <a:off x="-1226102" y="3352505"/>
                <a:ext cx="2416016" cy="2416016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wdDn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accent2">
                    <a:lumMod val="50000"/>
                  </a:schemeClr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022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8038344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2194970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7FF9D7-8545-4547-AC77-A0421EEB9B99}"/>
              </a:ext>
            </a:extLst>
          </p:cNvPr>
          <p:cNvGrpSpPr/>
          <p:nvPr userDrawn="1"/>
        </p:nvGrpSpPr>
        <p:grpSpPr>
          <a:xfrm>
            <a:off x="0" y="0"/>
            <a:ext cx="6881966" cy="6858876"/>
            <a:chOff x="-5321" y="1096"/>
            <a:chExt cx="5924073" cy="5904197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8DCD5806-2A2F-4ABF-8057-245681C498E6}"/>
                </a:ext>
              </a:extLst>
            </p:cNvPr>
            <p:cNvSpPr/>
            <p:nvPr userDrawn="1"/>
          </p:nvSpPr>
          <p:spPr>
            <a:xfrm rot="16200000" flipH="1" flipV="1">
              <a:off x="4618" y="-8842"/>
              <a:ext cx="5904196" cy="592407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3A93038F-E9E4-4FFD-B3DF-28DB7C2C1490}"/>
                </a:ext>
              </a:extLst>
            </p:cNvPr>
            <p:cNvSpPr/>
            <p:nvPr userDrawn="1"/>
          </p:nvSpPr>
          <p:spPr>
            <a:xfrm rot="16200000" flipH="1" flipV="1">
              <a:off x="3941" y="-8164"/>
              <a:ext cx="5501471" cy="5519993"/>
            </a:xfrm>
            <a:prstGeom prst="rtTriangle">
              <a:avLst/>
            </a:prstGeom>
            <a:pattFill prst="dkHorz">
              <a:fgClr>
                <a:schemeClr val="accent1"/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5DEA1E02-BBD0-4AE3-AF22-433B90272178}"/>
                </a:ext>
              </a:extLst>
            </p:cNvPr>
            <p:cNvSpPr/>
            <p:nvPr userDrawn="1"/>
          </p:nvSpPr>
          <p:spPr>
            <a:xfrm rot="16200000" flipH="1" flipV="1">
              <a:off x="3131" y="-7355"/>
              <a:ext cx="5019818" cy="5036720"/>
            </a:xfrm>
            <a:prstGeom prst="rtTriangl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217242" y="2807208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170415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360242" y="3429000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024DCDB-C6BF-455E-AAB8-EAF9DAB302A1}"/>
              </a:ext>
            </a:extLst>
          </p:cNvPr>
          <p:cNvSpPr/>
          <p:nvPr userDrawn="1"/>
        </p:nvSpPr>
        <p:spPr>
          <a:xfrm rot="13500000">
            <a:off x="-729899" y="-1215856"/>
            <a:ext cx="6043521" cy="8427077"/>
          </a:xfrm>
          <a:custGeom>
            <a:avLst/>
            <a:gdLst>
              <a:gd name="connsiteX0" fmla="*/ 6043521 w 6043521"/>
              <a:gd name="connsiteY0" fmla="*/ 4267535 h 8427077"/>
              <a:gd name="connsiteX1" fmla="*/ 1883979 w 6043521"/>
              <a:gd name="connsiteY1" fmla="*/ 8427077 h 8427077"/>
              <a:gd name="connsiteX2" fmla="*/ 0 w 6043521"/>
              <a:gd name="connsiteY2" fmla="*/ 8427077 h 8427077"/>
              <a:gd name="connsiteX3" fmla="*/ 0 w 6043521"/>
              <a:gd name="connsiteY3" fmla="*/ 1775986 h 8427077"/>
              <a:gd name="connsiteX4" fmla="*/ 1775985 w 6043521"/>
              <a:gd name="connsiteY4" fmla="*/ 0 h 842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8427077">
                <a:moveTo>
                  <a:pt x="6043521" y="4267535"/>
                </a:moveTo>
                <a:lnTo>
                  <a:pt x="1883979" y="8427077"/>
                </a:lnTo>
                <a:lnTo>
                  <a:pt x="0" y="8427077"/>
                </a:lnTo>
                <a:lnTo>
                  <a:pt x="0" y="1775986"/>
                </a:lnTo>
                <a:lnTo>
                  <a:pt x="177598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6AFB47A-5D51-4F9C-B01B-977CE5E3C093}"/>
              </a:ext>
            </a:extLst>
          </p:cNvPr>
          <p:cNvSpPr/>
          <p:nvPr userDrawn="1"/>
        </p:nvSpPr>
        <p:spPr>
          <a:xfrm rot="13500000">
            <a:off x="-1145231" y="-2123853"/>
            <a:ext cx="6043521" cy="9008880"/>
          </a:xfrm>
          <a:custGeom>
            <a:avLst/>
            <a:gdLst>
              <a:gd name="connsiteX0" fmla="*/ 6043521 w 6043521"/>
              <a:gd name="connsiteY0" fmla="*/ 4849338 h 9008880"/>
              <a:gd name="connsiteX1" fmla="*/ 1883979 w 6043521"/>
              <a:gd name="connsiteY1" fmla="*/ 9008880 h 9008880"/>
              <a:gd name="connsiteX2" fmla="*/ 0 w 6043521"/>
              <a:gd name="connsiteY2" fmla="*/ 9008880 h 9008880"/>
              <a:gd name="connsiteX3" fmla="*/ 0 w 6043521"/>
              <a:gd name="connsiteY3" fmla="*/ 1194182 h 9008880"/>
              <a:gd name="connsiteX4" fmla="*/ 1194182 w 6043521"/>
              <a:gd name="connsiteY4" fmla="*/ 0 h 900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9008880">
                <a:moveTo>
                  <a:pt x="6043521" y="4849338"/>
                </a:moveTo>
                <a:lnTo>
                  <a:pt x="1883979" y="9008880"/>
                </a:lnTo>
                <a:lnTo>
                  <a:pt x="0" y="9008880"/>
                </a:lnTo>
                <a:lnTo>
                  <a:pt x="0" y="1194182"/>
                </a:lnTo>
                <a:lnTo>
                  <a:pt x="1194182" y="0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997A4FF-7390-4173-8ACD-6CF7145AACEC}"/>
              </a:ext>
            </a:extLst>
          </p:cNvPr>
          <p:cNvSpPr/>
          <p:nvPr userDrawn="1"/>
        </p:nvSpPr>
        <p:spPr>
          <a:xfrm rot="18900000" flipH="1">
            <a:off x="-2681153" y="-465959"/>
            <a:ext cx="8639119" cy="5739762"/>
          </a:xfrm>
          <a:custGeom>
            <a:avLst/>
            <a:gdLst>
              <a:gd name="connsiteX0" fmla="*/ 3789781 w 8639119"/>
              <a:gd name="connsiteY0" fmla="*/ 0 h 5739762"/>
              <a:gd name="connsiteX1" fmla="*/ 0 w 8639119"/>
              <a:gd name="connsiteY1" fmla="*/ 3789782 h 5739762"/>
              <a:gd name="connsiteX2" fmla="*/ 0 w 8639119"/>
              <a:gd name="connsiteY2" fmla="*/ 5739761 h 5739762"/>
              <a:gd name="connsiteX3" fmla="*/ 7748695 w 8639119"/>
              <a:gd name="connsiteY3" fmla="*/ 5739762 h 5739762"/>
              <a:gd name="connsiteX4" fmla="*/ 8639119 w 8639119"/>
              <a:gd name="connsiteY4" fmla="*/ 4849338 h 57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119" h="5739762">
                <a:moveTo>
                  <a:pt x="3789781" y="0"/>
                </a:moveTo>
                <a:lnTo>
                  <a:pt x="0" y="3789782"/>
                </a:lnTo>
                <a:lnTo>
                  <a:pt x="0" y="5739761"/>
                </a:lnTo>
                <a:lnTo>
                  <a:pt x="7748695" y="5739762"/>
                </a:lnTo>
                <a:lnTo>
                  <a:pt x="8639119" y="4849338"/>
                </a:lnTo>
                <a:close/>
              </a:path>
            </a:pathLst>
          </a:custGeom>
          <a:solidFill>
            <a:schemeClr val="accent1">
              <a:lumMod val="50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16639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0C167E-2626-40DB-AACF-D02543E29B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9700" y="1749570"/>
            <a:ext cx="9372600" cy="33588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0952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94020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39257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838D16-809E-4EB1-8C0C-0E63D8139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1FEB333-94B4-4E53-9019-D584810903BB}"/>
              </a:ext>
            </a:extLst>
          </p:cNvPr>
          <p:cNvSpPr/>
          <p:nvPr userDrawn="1"/>
        </p:nvSpPr>
        <p:spPr>
          <a:xfrm>
            <a:off x="0" y="0"/>
            <a:ext cx="12192000" cy="6862745"/>
          </a:xfrm>
          <a:custGeom>
            <a:avLst/>
            <a:gdLst>
              <a:gd name="connsiteX0" fmla="*/ 0 w 12192000"/>
              <a:gd name="connsiteY0" fmla="*/ 0 h 6849743"/>
              <a:gd name="connsiteX1" fmla="*/ 7554712 w 12192000"/>
              <a:gd name="connsiteY1" fmla="*/ 0 h 6849743"/>
              <a:gd name="connsiteX2" fmla="*/ 10266645 w 12192000"/>
              <a:gd name="connsiteY2" fmla="*/ 2711934 h 6849743"/>
              <a:gd name="connsiteX3" fmla="*/ 11289529 w 12192000"/>
              <a:gd name="connsiteY3" fmla="*/ 2711934 h 6849743"/>
              <a:gd name="connsiteX4" fmla="*/ 12191999 w 12192000"/>
              <a:gd name="connsiteY4" fmla="*/ 3614404 h 6849743"/>
              <a:gd name="connsiteX5" fmla="*/ 12192000 w 12192000"/>
              <a:gd name="connsiteY5" fmla="*/ 6849743 h 6849743"/>
              <a:gd name="connsiteX6" fmla="*/ 0 w 12192000"/>
              <a:gd name="connsiteY6" fmla="*/ 6849743 h 6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49743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9B9489-0CD9-4DB7-AC82-6E7867F91403}"/>
              </a:ext>
            </a:extLst>
          </p:cNvPr>
          <p:cNvSpPr/>
          <p:nvPr userDrawn="1"/>
        </p:nvSpPr>
        <p:spPr>
          <a:xfrm rot="16200000" flipV="1">
            <a:off x="2626805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55D1C76-C591-4FA5-9780-87AB6B37C0FA}"/>
              </a:ext>
            </a:extLst>
          </p:cNvPr>
          <p:cNvSpPr/>
          <p:nvPr userDrawn="1"/>
        </p:nvSpPr>
        <p:spPr>
          <a:xfrm rot="5400000" flipV="1">
            <a:off x="5851010" y="-10649"/>
            <a:ext cx="6326154" cy="63474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DC1D12-670F-4235-8791-FA8C2B330871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569CF-FDAC-47C4-A0F5-296F7117C398}"/>
              </a:ext>
            </a:extLst>
          </p:cNvPr>
          <p:cNvSpPr/>
          <p:nvPr userDrawn="1"/>
        </p:nvSpPr>
        <p:spPr>
          <a:xfrm rot="2700000">
            <a:off x="9668984" y="1404392"/>
            <a:ext cx="4406148" cy="5299239"/>
          </a:xfrm>
          <a:custGeom>
            <a:avLst/>
            <a:gdLst>
              <a:gd name="connsiteX0" fmla="*/ 0 w 4406148"/>
              <a:gd name="connsiteY0" fmla="*/ 0 h 5299239"/>
              <a:gd name="connsiteX1" fmla="*/ 4406148 w 4406148"/>
              <a:gd name="connsiteY1" fmla="*/ 4406147 h 5299239"/>
              <a:gd name="connsiteX2" fmla="*/ 3513056 w 4406148"/>
              <a:gd name="connsiteY2" fmla="*/ 5299239 h 5299239"/>
              <a:gd name="connsiteX3" fmla="*/ 1 w 4406148"/>
              <a:gd name="connsiteY3" fmla="*/ 5299239 h 52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148" h="5299239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68D0C72-2B2C-4C85-A091-157853C71784}"/>
              </a:ext>
            </a:extLst>
          </p:cNvPr>
          <p:cNvSpPr/>
          <p:nvPr userDrawn="1"/>
        </p:nvSpPr>
        <p:spPr>
          <a:xfrm rot="8100000" flipH="1">
            <a:off x="9583575" y="1088097"/>
            <a:ext cx="5072180" cy="4843502"/>
          </a:xfrm>
          <a:custGeom>
            <a:avLst/>
            <a:gdLst>
              <a:gd name="connsiteX0" fmla="*/ 5072180 w 5072180"/>
              <a:gd name="connsiteY0" fmla="*/ 4843501 h 4843502"/>
              <a:gd name="connsiteX1" fmla="*/ 228679 w 5072180"/>
              <a:gd name="connsiteY1" fmla="*/ 0 h 4843502"/>
              <a:gd name="connsiteX2" fmla="*/ 1 w 5072180"/>
              <a:gd name="connsiteY2" fmla="*/ 228678 h 4843502"/>
              <a:gd name="connsiteX3" fmla="*/ 0 w 5072180"/>
              <a:gd name="connsiteY3" fmla="*/ 4843502 h 48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180" h="4843502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E25334A-5FE3-4DDA-8D32-4796CCFCAA74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8818DF1-D7FD-4C0F-875D-7A07E8F75C06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9BB384-9E14-4CEA-82C1-21837229D3EF}"/>
              </a:ext>
            </a:extLst>
          </p:cNvPr>
          <p:cNvGrpSpPr/>
          <p:nvPr userDrawn="1"/>
        </p:nvGrpSpPr>
        <p:grpSpPr>
          <a:xfrm rot="16200000">
            <a:off x="431651" y="-917359"/>
            <a:ext cx="1532001" cy="1826463"/>
            <a:chOff x="10800164" y="7142066"/>
            <a:chExt cx="2775293" cy="330872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62A81A-959D-4EAB-90ED-DB20759BB397}"/>
                </a:ext>
              </a:extLst>
            </p:cNvPr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B9E28C-9422-42BD-AECE-29B44B5D63E2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72239B-C46D-4458-BB4B-DDB12FAB0172}"/>
              </a:ext>
            </a:extLst>
          </p:cNvPr>
          <p:cNvGrpSpPr/>
          <p:nvPr userDrawn="1"/>
        </p:nvGrpSpPr>
        <p:grpSpPr>
          <a:xfrm rot="16200000">
            <a:off x="1992859" y="-497210"/>
            <a:ext cx="818398" cy="986162"/>
            <a:chOff x="10945855" y="7317026"/>
            <a:chExt cx="2483924" cy="299310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C8A2A1A-1FB9-4CA1-B74E-B293187E51AA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2B18BA-6B43-40FA-A23B-D894D6AB468B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0F332671-6296-47C8-BF26-B2D962F5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772A652-7229-2B42-B87B-298C31D6F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</p:spTree>
    <p:extLst>
      <p:ext uri="{BB962C8B-B14F-4D97-AF65-F5344CB8AC3E}">
        <p14:creationId xmlns:p14="http://schemas.microsoft.com/office/powerpoint/2010/main" val="1675197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CB4C115-EFF9-405C-98BE-F4077B9730D0}"/>
              </a:ext>
            </a:extLst>
          </p:cNvPr>
          <p:cNvSpPr/>
          <p:nvPr userDrawn="1"/>
        </p:nvSpPr>
        <p:spPr>
          <a:xfrm>
            <a:off x="533399" y="914400"/>
            <a:ext cx="1944914" cy="19449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1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9A300DD-BB54-44ED-A7E4-01CD41EC930F}"/>
              </a:ext>
            </a:extLst>
          </p:cNvPr>
          <p:cNvSpPr txBox="1">
            <a:spLocks/>
          </p:cNvSpPr>
          <p:nvPr userDrawn="1"/>
        </p:nvSpPr>
        <p:spPr>
          <a:xfrm>
            <a:off x="956993" y="923305"/>
            <a:ext cx="1005115" cy="2859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600" b="0" i="0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400" noProof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“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200400"/>
            <a:ext cx="7551057" cy="285931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lang="en-GB" sz="3200" b="0" i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Quote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A4E6C1FF-5925-42B3-B7F9-0A0031BD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3169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3618670-D1E4-466C-BDB5-FC890AC314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6718300" cy="40932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4574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73704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18193017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103A49C-32FF-49E6-86F3-FC2E1951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11215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67082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FA80A70-18DE-4DB9-9982-BA75BE54C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681163"/>
            <a:ext cx="5157787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2801C0EF-C078-44B0-AD01-4850E9A65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0812" y="1681163"/>
            <a:ext cx="5157788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7C9DED91-45F6-4308-A085-1EFACA646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00" y="2505075"/>
            <a:ext cx="5157787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0574B5E7-B666-439B-9278-67BE1EA6E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5412" y="2505075"/>
            <a:ext cx="5183188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9167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796BFF-6E5F-4DE7-B193-F501FC094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365" y="1517715"/>
            <a:ext cx="5184437" cy="465924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78622754-CA4D-4C27-A37F-B26E7B4C9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4163" y="1517715"/>
            <a:ext cx="5184437" cy="465924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9597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ategor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6D00E6B4-1CBE-404E-B943-5F1832320C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212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CD59BFD-62BE-4E33-92A5-B84A2A9A8D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2230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60DC5978-55B8-421D-91B4-29F8210A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66248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BE3FB8C3-2C7E-4C59-8BD5-53FA2772DB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10266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FD8FA9DA-C36B-4889-B88F-28B5829E5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54283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894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05F72315-51A9-431C-B80A-45E4FB1D6B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63912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883D1F0C-34F1-46E1-B178-E4AB82B146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7930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7202A849-DF14-40E7-B38D-1185F72603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948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CCFC1ADF-AC11-4CCD-AC2D-478B6FFEA5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95965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4CB326-DA0E-488E-B236-7017E8438FBB}"/>
              </a:ext>
            </a:extLst>
          </p:cNvPr>
          <p:cNvCxnSpPr/>
          <p:nvPr userDrawn="1"/>
        </p:nvCxnSpPr>
        <p:spPr>
          <a:xfrm>
            <a:off x="1242354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366B533-7212-4A36-9CE2-D6302E721F8F}"/>
              </a:ext>
            </a:extLst>
          </p:cNvPr>
          <p:cNvCxnSpPr/>
          <p:nvPr userDrawn="1"/>
        </p:nvCxnSpPr>
        <p:spPr>
          <a:xfrm>
            <a:off x="3486372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D7474CD-E230-4E14-8274-5E20F673F401}"/>
              </a:ext>
            </a:extLst>
          </p:cNvPr>
          <p:cNvCxnSpPr/>
          <p:nvPr userDrawn="1"/>
        </p:nvCxnSpPr>
        <p:spPr>
          <a:xfrm>
            <a:off x="5730390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BF71FCE-6F39-4D2F-82BE-7D9F1D2ED59F}"/>
              </a:ext>
            </a:extLst>
          </p:cNvPr>
          <p:cNvCxnSpPr/>
          <p:nvPr userDrawn="1"/>
        </p:nvCxnSpPr>
        <p:spPr>
          <a:xfrm>
            <a:off x="7974408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97AC7A-17D9-4F42-9DD0-94FE4FC6BF19}"/>
              </a:ext>
            </a:extLst>
          </p:cNvPr>
          <p:cNvCxnSpPr/>
          <p:nvPr userDrawn="1"/>
        </p:nvCxnSpPr>
        <p:spPr>
          <a:xfrm>
            <a:off x="10218425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62663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3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642D3CE0-C3B4-4F3F-A650-AB452B3AD4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4169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DBED2BB0-CDAD-40EE-8B35-C66DF45EE2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4624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4745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30B3A574-7940-4E35-857E-5CA35A591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10087" y="1444649"/>
            <a:ext cx="7548513" cy="457907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06501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015C605-1D30-48BC-A0D6-3B11AF56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290" y="1444649"/>
            <a:ext cx="7694310" cy="457907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9895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4494CD2-CCDD-0248-96F8-741002C44255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07077B00-C1EE-7241-B441-7814F92A7EDF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0" name="Freeform: Shape 17">
            <a:extLst>
              <a:ext uri="{FF2B5EF4-FFF2-40B4-BE49-F238E27FC236}">
                <a16:creationId xmlns:a16="http://schemas.microsoft.com/office/drawing/2014/main" id="{3A1AEBC4-637E-F64C-9192-69AC4BB26D0C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669A7039-C54C-8E46-9A8B-DDB2547D989C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7">
            <a:extLst>
              <a:ext uri="{FF2B5EF4-FFF2-40B4-BE49-F238E27FC236}">
                <a16:creationId xmlns:a16="http://schemas.microsoft.com/office/drawing/2014/main" id="{4F173B32-87BB-9A40-8C91-4C1EED2B7ABF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C87F4E-12B5-1B42-AFD2-4DB39B7645C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id="{03DD8765-59DF-A045-ADB5-E39FAEE153A0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id="{B34B796C-A407-7B4D-B4F0-E58A44FE8DB4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Freeform: Shape 23">
            <a:extLst>
              <a:ext uri="{FF2B5EF4-FFF2-40B4-BE49-F238E27FC236}">
                <a16:creationId xmlns:a16="http://schemas.microsoft.com/office/drawing/2014/main" id="{CBE3FDC9-67CB-FA42-B127-A36BFF4678BB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1E902BFF-CA8F-D745-A819-A7BB38B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72304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D7E24C-5F7E-43B4-91C7-46A61732C41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05031B-2B0C-47CA-BE8E-C4C44E5BA461}"/>
              </a:ext>
            </a:extLst>
          </p:cNvPr>
          <p:cNvSpPr/>
          <p:nvPr userDrawn="1"/>
        </p:nvSpPr>
        <p:spPr>
          <a:xfrm>
            <a:off x="0" y="0"/>
            <a:ext cx="12192000" cy="6862745"/>
          </a:xfrm>
          <a:custGeom>
            <a:avLst/>
            <a:gdLst>
              <a:gd name="connsiteX0" fmla="*/ 0 w 12192000"/>
              <a:gd name="connsiteY0" fmla="*/ 0 h 6849743"/>
              <a:gd name="connsiteX1" fmla="*/ 7554712 w 12192000"/>
              <a:gd name="connsiteY1" fmla="*/ 0 h 6849743"/>
              <a:gd name="connsiteX2" fmla="*/ 10266645 w 12192000"/>
              <a:gd name="connsiteY2" fmla="*/ 2711934 h 6849743"/>
              <a:gd name="connsiteX3" fmla="*/ 11289529 w 12192000"/>
              <a:gd name="connsiteY3" fmla="*/ 2711934 h 6849743"/>
              <a:gd name="connsiteX4" fmla="*/ 12191999 w 12192000"/>
              <a:gd name="connsiteY4" fmla="*/ 3614404 h 6849743"/>
              <a:gd name="connsiteX5" fmla="*/ 12192000 w 12192000"/>
              <a:gd name="connsiteY5" fmla="*/ 6849743 h 6849743"/>
              <a:gd name="connsiteX6" fmla="*/ 0 w 12192000"/>
              <a:gd name="connsiteY6" fmla="*/ 6849743 h 6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49743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F62FB81-05AC-4D36-98BF-7BE4D6669362}"/>
              </a:ext>
            </a:extLst>
          </p:cNvPr>
          <p:cNvSpPr/>
          <p:nvPr userDrawn="1"/>
        </p:nvSpPr>
        <p:spPr>
          <a:xfrm rot="16200000" flipV="1">
            <a:off x="2626805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4E2C4CE5-E4B4-434C-99CF-90DA7B6CAC13}"/>
              </a:ext>
            </a:extLst>
          </p:cNvPr>
          <p:cNvSpPr/>
          <p:nvPr userDrawn="1"/>
        </p:nvSpPr>
        <p:spPr>
          <a:xfrm rot="5400000" flipV="1">
            <a:off x="5851010" y="-10649"/>
            <a:ext cx="6326154" cy="63474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85D4D8D-F181-447A-AE9D-C522333A4DBC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81F932-5A2D-456E-8801-7338ABE37F20}"/>
              </a:ext>
            </a:extLst>
          </p:cNvPr>
          <p:cNvSpPr/>
          <p:nvPr userDrawn="1"/>
        </p:nvSpPr>
        <p:spPr>
          <a:xfrm rot="2700000">
            <a:off x="9668984" y="1404392"/>
            <a:ext cx="4406148" cy="5299239"/>
          </a:xfrm>
          <a:custGeom>
            <a:avLst/>
            <a:gdLst>
              <a:gd name="connsiteX0" fmla="*/ 0 w 4406148"/>
              <a:gd name="connsiteY0" fmla="*/ 0 h 5299239"/>
              <a:gd name="connsiteX1" fmla="*/ 4406148 w 4406148"/>
              <a:gd name="connsiteY1" fmla="*/ 4406147 h 5299239"/>
              <a:gd name="connsiteX2" fmla="*/ 3513056 w 4406148"/>
              <a:gd name="connsiteY2" fmla="*/ 5299239 h 5299239"/>
              <a:gd name="connsiteX3" fmla="*/ 1 w 4406148"/>
              <a:gd name="connsiteY3" fmla="*/ 5299239 h 52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148" h="5299239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A0244F4-AD9D-46CC-9BBB-E2190695A4A0}"/>
              </a:ext>
            </a:extLst>
          </p:cNvPr>
          <p:cNvSpPr/>
          <p:nvPr userDrawn="1"/>
        </p:nvSpPr>
        <p:spPr>
          <a:xfrm rot="8100000" flipH="1">
            <a:off x="9583575" y="1088097"/>
            <a:ext cx="5072180" cy="4843502"/>
          </a:xfrm>
          <a:custGeom>
            <a:avLst/>
            <a:gdLst>
              <a:gd name="connsiteX0" fmla="*/ 5072180 w 5072180"/>
              <a:gd name="connsiteY0" fmla="*/ 4843501 h 4843502"/>
              <a:gd name="connsiteX1" fmla="*/ 228679 w 5072180"/>
              <a:gd name="connsiteY1" fmla="*/ 0 h 4843502"/>
              <a:gd name="connsiteX2" fmla="*/ 1 w 5072180"/>
              <a:gd name="connsiteY2" fmla="*/ 228678 h 4843502"/>
              <a:gd name="connsiteX3" fmla="*/ 0 w 5072180"/>
              <a:gd name="connsiteY3" fmla="*/ 4843502 h 48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180" h="4843502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91D7024-93A5-4298-997C-7159E6900C2D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5C2DED1-701C-4B91-98D3-80001EEBD0D9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D52518F-9305-4919-AB36-8000FF116DBC}"/>
              </a:ext>
            </a:extLst>
          </p:cNvPr>
          <p:cNvGrpSpPr/>
          <p:nvPr userDrawn="1"/>
        </p:nvGrpSpPr>
        <p:grpSpPr>
          <a:xfrm rot="16200000">
            <a:off x="431651" y="-917359"/>
            <a:ext cx="1532001" cy="1826463"/>
            <a:chOff x="10800164" y="7142066"/>
            <a:chExt cx="2775293" cy="3308724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C652730-E411-422C-B4A5-8DAF746C4DD7}"/>
                </a:ext>
              </a:extLst>
            </p:cNvPr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B555760-D23D-48CC-A6DB-0E05B600E970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07B2417-813D-47EE-928A-38119735413B}"/>
              </a:ext>
            </a:extLst>
          </p:cNvPr>
          <p:cNvGrpSpPr/>
          <p:nvPr userDrawn="1"/>
        </p:nvGrpSpPr>
        <p:grpSpPr>
          <a:xfrm rot="16200000">
            <a:off x="1992859" y="-497210"/>
            <a:ext cx="818398" cy="986162"/>
            <a:chOff x="10945855" y="7317026"/>
            <a:chExt cx="2483924" cy="2993104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6210320-72B9-403E-A2E1-E33FE5DB7349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905F3-7E90-4BBC-B023-4AA45350CA29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632937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252165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524329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C459A5-21D4-4DD3-A8EF-70F400DA1039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C299AAA-FEB3-4A16-9D55-ED9300478E1C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60B793D-01B7-468B-8D29-00A65262CE0C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7437A80-422F-4CD5-A1D2-8ED00FC0DB24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A7E2413-661B-443F-9371-95A701330D5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079C453-46D6-4EFB-82FE-69B5D82BA78D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ECDD5A3-91B0-439D-95B1-0C3A048A1AA6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8A45BDB-5DAC-4348-93DF-D2D6318191AE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2A5E150-B45D-4704-BA47-5B1CD9853327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6" name="Rectangle: Single Corner Snipped 15">
              <a:extLst>
                <a:ext uri="{FF2B5EF4-FFF2-40B4-BE49-F238E27FC236}">
                  <a16:creationId xmlns:a16="http://schemas.microsoft.com/office/drawing/2014/main" id="{7F85605B-3140-4DA9-9C63-5D7ABFA91D5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17" name="Rectangle: Single Corner Snipped 16">
              <a:extLst>
                <a:ext uri="{FF2B5EF4-FFF2-40B4-BE49-F238E27FC236}">
                  <a16:creationId xmlns:a16="http://schemas.microsoft.com/office/drawing/2014/main" id="{5668CAA5-6A53-4E00-818E-9B38B5AD373A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C9302F-8C78-456A-B19A-DD5E8828DB91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78386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3006D2-6AA0-4103-8A3E-11A8FDC95BB0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Freeform: Shape 9">
            <a:extLst>
              <a:ext uri="{FF2B5EF4-FFF2-40B4-BE49-F238E27FC236}">
                <a16:creationId xmlns:a16="http://schemas.microsoft.com/office/drawing/2014/main" id="{B1FFED96-A5A5-48AF-B9FD-6D53895DD21C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7" name="Freeform: Shape 17">
            <a:extLst>
              <a:ext uri="{FF2B5EF4-FFF2-40B4-BE49-F238E27FC236}">
                <a16:creationId xmlns:a16="http://schemas.microsoft.com/office/drawing/2014/main" id="{1A02AA8F-6A49-4966-9A71-91F47F505D4A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11">
            <a:extLst>
              <a:ext uri="{FF2B5EF4-FFF2-40B4-BE49-F238E27FC236}">
                <a16:creationId xmlns:a16="http://schemas.microsoft.com/office/drawing/2014/main" id="{F5619B6A-DE17-49BB-94C8-1BA411B29792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7">
            <a:extLst>
              <a:ext uri="{FF2B5EF4-FFF2-40B4-BE49-F238E27FC236}">
                <a16:creationId xmlns:a16="http://schemas.microsoft.com/office/drawing/2014/main" id="{B8439AC9-01CE-401B-ACD7-E146C645BEC5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1188DB8-3F33-4665-9A12-73A87F442612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1" name="Freeform: Shape 15">
              <a:extLst>
                <a:ext uri="{FF2B5EF4-FFF2-40B4-BE49-F238E27FC236}">
                  <a16:creationId xmlns:a16="http://schemas.microsoft.com/office/drawing/2014/main" id="{CC0231F7-C1B4-447B-B99C-8299E3A1D898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2" name="Freeform: Shape 16">
              <a:extLst>
                <a:ext uri="{FF2B5EF4-FFF2-40B4-BE49-F238E27FC236}">
                  <a16:creationId xmlns:a16="http://schemas.microsoft.com/office/drawing/2014/main" id="{59962157-830F-49CA-8B8E-80215A36E8BB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3" name="Freeform: Shape 23">
            <a:extLst>
              <a:ext uri="{FF2B5EF4-FFF2-40B4-BE49-F238E27FC236}">
                <a16:creationId xmlns:a16="http://schemas.microsoft.com/office/drawing/2014/main" id="{273D9E3C-944C-45E0-B576-DA5DA53D325B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5051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65841764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10/20/2022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A52ABA-2043-4D4C-BB55-1FCB8DC70017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61587AD-0E34-4A95-8900-225489711B94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8F6CAE5-AF01-4B94-A30D-D872558581DD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21B2FFA-8732-430B-B3BA-5E181C787927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8E827D0-DCCD-4887-BE9B-EA1A4B6E07CD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63A5101-5AF1-40F1-A719-29F22ABF0D8F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6457C08-EB95-42CE-B4EA-A78B8C5743E2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9632B2F-B426-4502-93DF-3AE222CD2262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DC039B-ADB6-43D5-8779-CC01A7B51496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21" name="Rectangle: Single Corner Snipped 20">
              <a:extLst>
                <a:ext uri="{FF2B5EF4-FFF2-40B4-BE49-F238E27FC236}">
                  <a16:creationId xmlns:a16="http://schemas.microsoft.com/office/drawing/2014/main" id="{89394F58-659D-49A3-858B-10FF763037D8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2" name="Rectangle: Single Corner Snipped 21">
              <a:extLst>
                <a:ext uri="{FF2B5EF4-FFF2-40B4-BE49-F238E27FC236}">
                  <a16:creationId xmlns:a16="http://schemas.microsoft.com/office/drawing/2014/main" id="{83A31B8D-0029-47A5-AF10-AFC77865C41A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E3A5DD74-2B75-43D8-A1CD-73280510DD9C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75652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9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0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263D6C4-4840-40CC-AC84-17E24B3B7B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238B8D-D288-44AC-BAEE-7EF1FBB3416A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B75ABFB-3CBA-46F8-B50D-CCC0935195AD}"/>
              </a:ext>
            </a:extLst>
          </p:cNvPr>
          <p:cNvSpPr/>
          <p:nvPr userDrawn="1"/>
        </p:nvSpPr>
        <p:spPr>
          <a:xfrm>
            <a:off x="0" y="1"/>
            <a:ext cx="12192001" cy="6857999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7">
            <a:extLst>
              <a:ext uri="{FF2B5EF4-FFF2-40B4-BE49-F238E27FC236}">
                <a16:creationId xmlns:a16="http://schemas.microsoft.com/office/drawing/2014/main" id="{5FD74CBC-E64D-4767-91A8-70226896E63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45A01E5-812E-4DFB-9AB3-5AF4F6283E0A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Freeform: Shape 7">
            <a:extLst>
              <a:ext uri="{FF2B5EF4-FFF2-40B4-BE49-F238E27FC236}">
                <a16:creationId xmlns:a16="http://schemas.microsoft.com/office/drawing/2014/main" id="{B4E79A73-2B3E-47D3-96BC-47106A4EF35A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56806CEF-0F28-496F-8AEC-92BC3CA739A4}"/>
              </a:ext>
            </a:extLst>
          </p:cNvPr>
          <p:cNvSpPr txBox="1">
            <a:spLocks/>
          </p:cNvSpPr>
          <p:nvPr userDrawn="1"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0" dirty="0">
                <a:latin typeface="+mj-lt"/>
              </a:rPr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86EF226-E20B-4B45-851A-85C4BFB4DF04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6B40CDA-9A3A-4442-B2F4-0299A18167D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6E951DC-EE34-4123-856D-AD5458B9228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DAAC04C-6CF9-405B-ADEA-72D6D54C6FD9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20" name="Rectangle: Single Corner Snipped 19">
              <a:extLst>
                <a:ext uri="{FF2B5EF4-FFF2-40B4-BE49-F238E27FC236}">
                  <a16:creationId xmlns:a16="http://schemas.microsoft.com/office/drawing/2014/main" id="{A23E8D88-20B5-43AB-B8CE-E2F39B05517A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chemeClr val="accent5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21" name="Rectangle: Single Corner Snipped 2">
              <a:extLst>
                <a:ext uri="{FF2B5EF4-FFF2-40B4-BE49-F238E27FC236}">
                  <a16:creationId xmlns:a16="http://schemas.microsoft.com/office/drawing/2014/main" id="{18B0EDDE-6BA6-4356-B982-04DE420FA27A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2" name="Freeform: Shape 23">
            <a:extLst>
              <a:ext uri="{FF2B5EF4-FFF2-40B4-BE49-F238E27FC236}">
                <a16:creationId xmlns:a16="http://schemas.microsoft.com/office/drawing/2014/main" id="{505CF561-18F1-4746-883D-701C2951C49D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2927B94F-087B-492C-9F8D-76A16B672D9A}"/>
              </a:ext>
            </a:extLst>
          </p:cNvPr>
          <p:cNvSpPr txBox="1">
            <a:spLocks/>
          </p:cNvSpPr>
          <p:nvPr userDrawn="1"/>
        </p:nvSpPr>
        <p:spPr>
          <a:xfrm>
            <a:off x="11252200" y="6315075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9668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  <p:sldLayoutId id="2147484093" r:id="rId13"/>
    <p:sldLayoutId id="2147484094" r:id="rId14"/>
    <p:sldLayoutId id="2147484095" r:id="rId15"/>
    <p:sldLayoutId id="2147483651" r:id="rId16"/>
    <p:sldLayoutId id="2147483666" r:id="rId17"/>
    <p:sldLayoutId id="2147483654" r:id="rId18"/>
    <p:sldLayoutId id="2147483661" r:id="rId19"/>
    <p:sldLayoutId id="2147483674" r:id="rId20"/>
    <p:sldLayoutId id="2147483665" r:id="rId21"/>
    <p:sldLayoutId id="2147483673" r:id="rId22"/>
    <p:sldLayoutId id="2147483662" r:id="rId23"/>
    <p:sldLayoutId id="2147483663" r:id="rId24"/>
    <p:sldLayoutId id="2147483675" r:id="rId25"/>
    <p:sldLayoutId id="2147483676" r:id="rId26"/>
    <p:sldLayoutId id="2147483672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13" Type="http://schemas.openxmlformats.org/officeDocument/2006/relationships/image" Target="../media/image8.svg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12" Type="http://schemas.openxmlformats.org/officeDocument/2006/relationships/image" Target="../media/image7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8.xml"/><Relationship Id="rId13" Type="http://schemas.openxmlformats.org/officeDocument/2006/relationships/image" Target="../media/image8.svg"/><Relationship Id="rId3" Type="http://schemas.openxmlformats.org/officeDocument/2006/relationships/diagramLayout" Target="../diagrams/layout17.xml"/><Relationship Id="rId7" Type="http://schemas.openxmlformats.org/officeDocument/2006/relationships/diagramData" Target="../diagrams/data18.xml"/><Relationship Id="rId12" Type="http://schemas.openxmlformats.org/officeDocument/2006/relationships/image" Target="../media/image7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7.xml"/><Relationship Id="rId11" Type="http://schemas.microsoft.com/office/2007/relationships/diagramDrawing" Target="../diagrams/drawing18.xml"/><Relationship Id="rId5" Type="http://schemas.openxmlformats.org/officeDocument/2006/relationships/diagramColors" Target="../diagrams/colors17.xml"/><Relationship Id="rId10" Type="http://schemas.openxmlformats.org/officeDocument/2006/relationships/diagramColors" Target="../diagrams/colors18.xml"/><Relationship Id="rId4" Type="http://schemas.openxmlformats.org/officeDocument/2006/relationships/diagramQuickStyle" Target="../diagrams/quickStyle17.xml"/><Relationship Id="rId9" Type="http://schemas.openxmlformats.org/officeDocument/2006/relationships/diagramQuickStyle" Target="../diagrams/quickStyle18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riam-webster.com/dictionary/clause" TargetMode="External"/><Relationship Id="rId2" Type="http://schemas.openxmlformats.org/officeDocument/2006/relationships/hyperlink" Target="https://www.merriam-webster.com/dictionary/adjective" TargetMode="Externa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jpeg"/><Relationship Id="rId4" Type="http://schemas.openxmlformats.org/officeDocument/2006/relationships/hyperlink" Target="https://www.merriam-webster.com/dictionary/pronou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4720" y="2107483"/>
            <a:ext cx="7792720" cy="2062481"/>
          </a:xfrm>
        </p:spPr>
        <p:txBody>
          <a:bodyPr>
            <a:normAutofit fontScale="90000"/>
          </a:bodyPr>
          <a:lstStyle/>
          <a:p>
            <a:pPr algn="ctr">
              <a:lnSpc>
                <a:spcPts val="8000"/>
              </a:lnSpc>
            </a:pPr>
            <a:r>
              <a:rPr lang="en-US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Adjective Clauses &amp; Reductions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37F64-4C96-4AA8-BB21-E8053A3186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2364"/>
            <a:ext cx="9144000" cy="4978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000" b="0" dirty="0">
                <a:solidFill>
                  <a:schemeClr val="bg1"/>
                </a:solidFill>
              </a:rPr>
              <a:t>Grammar Lesson 4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BF1E9FE-00D7-44A4-8161-603312937FDD}"/>
              </a:ext>
            </a:extLst>
          </p:cNvPr>
          <p:cNvSpPr txBox="1">
            <a:spLocks/>
          </p:cNvSpPr>
          <p:nvPr/>
        </p:nvSpPr>
        <p:spPr>
          <a:xfrm>
            <a:off x="8820727" y="5516751"/>
            <a:ext cx="2725998" cy="7732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By Tabby Self</a:t>
            </a:r>
          </a:p>
          <a:p>
            <a:pPr marL="0" indent="0" algn="r">
              <a:buNone/>
            </a:pP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October 21, 2022</a:t>
            </a:r>
          </a:p>
        </p:txBody>
      </p:sp>
    </p:spTree>
    <p:extLst>
      <p:ext uri="{BB962C8B-B14F-4D97-AF65-F5344CB8AC3E}">
        <p14:creationId xmlns:p14="http://schemas.microsoft.com/office/powerpoint/2010/main" val="3946934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>
            <a:extLst>
              <a:ext uri="{FF2B5EF4-FFF2-40B4-BE49-F238E27FC236}">
                <a16:creationId xmlns:a16="http://schemas.microsoft.com/office/drawing/2014/main" id="{B27BB9BB-798B-4AAF-8EF9-87B67541AFD3}"/>
              </a:ext>
            </a:extLst>
          </p:cNvPr>
          <p:cNvSpPr/>
          <p:nvPr/>
        </p:nvSpPr>
        <p:spPr>
          <a:xfrm flipH="1">
            <a:off x="8884798" y="365802"/>
            <a:ext cx="2890642" cy="3296798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tabLst>
                <a:tab pos="2519363" algn="r"/>
              </a:tabLst>
            </a:pPr>
            <a:r>
              <a:rPr lang="en-US" dirty="0">
                <a:solidFill>
                  <a:schemeClr val="bg1"/>
                </a:solidFill>
              </a:rPr>
              <a:t>	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0CDCBE-8278-4D4E-A433-CE12A8C324F9}"/>
              </a:ext>
            </a:extLst>
          </p:cNvPr>
          <p:cNvSpPr txBox="1">
            <a:spLocks/>
          </p:cNvSpPr>
          <p:nvPr/>
        </p:nvSpPr>
        <p:spPr>
          <a:xfrm>
            <a:off x="7371996" y="1380048"/>
            <a:ext cx="3370627" cy="91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400" b="1" kern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r>
              <a:rPr lang="en-US" sz="4500" spc="300" dirty="0"/>
              <a:t>EXAMPLE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24FA3D1-E967-42DD-855B-AA850746B1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04744707"/>
              </p:ext>
            </p:extLst>
          </p:nvPr>
        </p:nvGraphicFramePr>
        <p:xfrm>
          <a:off x="416561" y="3002280"/>
          <a:ext cx="11360184" cy="364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9B7C37E-F997-4116-B70C-57DA23A272BE}"/>
              </a:ext>
            </a:extLst>
          </p:cNvPr>
          <p:cNvSpPr/>
          <p:nvPr/>
        </p:nvSpPr>
        <p:spPr>
          <a:xfrm>
            <a:off x="5421196" y="5210663"/>
            <a:ext cx="641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>
                    <a:lumMod val="75000"/>
                  </a:schemeClr>
                </a:solidFill>
                <a:effectLst/>
              </a:rPr>
              <a:t>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EAA5BE-5612-41D4-8DC2-8330DCF2AC40}"/>
              </a:ext>
            </a:extLst>
          </p:cNvPr>
          <p:cNvSpPr/>
          <p:nvPr/>
        </p:nvSpPr>
        <p:spPr>
          <a:xfrm>
            <a:off x="6176069" y="5210663"/>
            <a:ext cx="683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>
                    <a:lumMod val="75000"/>
                  </a:schemeClr>
                </a:solidFill>
                <a:effectLst/>
              </a:rPr>
              <a:t>V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08A493-CB87-4734-B697-AEF632862C8B}"/>
              </a:ext>
            </a:extLst>
          </p:cNvPr>
          <p:cNvSpPr/>
          <p:nvPr/>
        </p:nvSpPr>
        <p:spPr>
          <a:xfrm>
            <a:off x="4218204" y="5911703"/>
            <a:ext cx="6159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>
                    <a:lumMod val="75000"/>
                  </a:schemeClr>
                </a:solidFill>
              </a:rPr>
              <a:t>Adjective Clause</a:t>
            </a:r>
            <a:endParaRPr lang="en-US" sz="5400" b="1" cap="none" spc="0" dirty="0">
              <a:ln/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715A0DF7-004B-4CBD-AE49-9C9E72EB06C9}"/>
              </a:ext>
            </a:extLst>
          </p:cNvPr>
          <p:cNvSpPr/>
          <p:nvPr/>
        </p:nvSpPr>
        <p:spPr>
          <a:xfrm>
            <a:off x="4730020" y="4587240"/>
            <a:ext cx="2194560" cy="52120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relative pronoun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AB37646-5186-4F24-B08E-11DB6D55C186}"/>
              </a:ext>
            </a:extLst>
          </p:cNvPr>
          <p:cNvSpPr txBox="1">
            <a:spLocks/>
          </p:cNvSpPr>
          <p:nvPr/>
        </p:nvSpPr>
        <p:spPr>
          <a:xfrm>
            <a:off x="797828" y="362712"/>
            <a:ext cx="4945598" cy="1605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400" b="1" kern="1200" cap="none" baseline="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6000">
                <a:latin typeface="Aharoni" panose="02010803020104030203" pitchFamily="2" charset="-79"/>
                <a:cs typeface="Aharoni" panose="02010803020104030203" pitchFamily="2" charset="-79"/>
              </a:rPr>
              <a:t>STRUCTURE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F7C42F1-3A2B-4B8C-AFF2-4B7FFE9247E7}"/>
              </a:ext>
            </a:extLst>
          </p:cNvPr>
          <p:cNvSpPr txBox="1">
            <a:spLocks/>
          </p:cNvSpPr>
          <p:nvPr/>
        </p:nvSpPr>
        <p:spPr>
          <a:xfrm>
            <a:off x="830134" y="1522644"/>
            <a:ext cx="4347098" cy="4673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SYNTAX</a:t>
            </a:r>
          </a:p>
        </p:txBody>
      </p:sp>
    </p:spTree>
    <p:extLst>
      <p:ext uri="{BB962C8B-B14F-4D97-AF65-F5344CB8AC3E}">
        <p14:creationId xmlns:p14="http://schemas.microsoft.com/office/powerpoint/2010/main" val="1911695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>
            <a:extLst>
              <a:ext uri="{FF2B5EF4-FFF2-40B4-BE49-F238E27FC236}">
                <a16:creationId xmlns:a16="http://schemas.microsoft.com/office/drawing/2014/main" id="{B27BB9BB-798B-4AAF-8EF9-87B67541AFD3}"/>
              </a:ext>
            </a:extLst>
          </p:cNvPr>
          <p:cNvSpPr/>
          <p:nvPr/>
        </p:nvSpPr>
        <p:spPr>
          <a:xfrm flipH="1">
            <a:off x="8884798" y="365802"/>
            <a:ext cx="2890642" cy="3296798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tabLst>
                <a:tab pos="2519363" algn="r"/>
              </a:tabLst>
            </a:pPr>
            <a:r>
              <a:rPr lang="en-US" dirty="0">
                <a:solidFill>
                  <a:schemeClr val="bg1"/>
                </a:solidFill>
              </a:rPr>
              <a:t>	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24FA3D1-E967-42DD-855B-AA850746B1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6982926"/>
              </p:ext>
            </p:extLst>
          </p:nvPr>
        </p:nvGraphicFramePr>
        <p:xfrm>
          <a:off x="416561" y="3002280"/>
          <a:ext cx="11360184" cy="364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715A0DF7-004B-4CBD-AE49-9C9E72EB06C9}"/>
              </a:ext>
            </a:extLst>
          </p:cNvPr>
          <p:cNvSpPr/>
          <p:nvPr/>
        </p:nvSpPr>
        <p:spPr>
          <a:xfrm>
            <a:off x="4815364" y="4587240"/>
            <a:ext cx="2194560" cy="52120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relative pronoun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4121EBF-72C4-49F0-BD8C-D76541BC6AD7}"/>
              </a:ext>
            </a:extLst>
          </p:cNvPr>
          <p:cNvSpPr txBox="1">
            <a:spLocks/>
          </p:cNvSpPr>
          <p:nvPr/>
        </p:nvSpPr>
        <p:spPr>
          <a:xfrm>
            <a:off x="6395526" y="1491844"/>
            <a:ext cx="4347098" cy="698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400" b="1" kern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r>
              <a:rPr lang="en-US" sz="4500" dirty="0"/>
              <a:t>FUNCTION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4E87D3A-4BB0-4F5C-8E94-E9C2A4385378}"/>
              </a:ext>
            </a:extLst>
          </p:cNvPr>
          <p:cNvSpPr txBox="1">
            <a:spLocks/>
          </p:cNvSpPr>
          <p:nvPr/>
        </p:nvSpPr>
        <p:spPr>
          <a:xfrm>
            <a:off x="797828" y="362712"/>
            <a:ext cx="4945598" cy="1605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400" b="1" kern="1200" cap="none" baseline="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6000">
                <a:latin typeface="Aharoni" panose="02010803020104030203" pitchFamily="2" charset="-79"/>
                <a:cs typeface="Aharoni" panose="02010803020104030203" pitchFamily="2" charset="-79"/>
              </a:rPr>
              <a:t>STRUCTURE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BC09A01-FE20-4944-A002-A6C98D4193B5}"/>
              </a:ext>
            </a:extLst>
          </p:cNvPr>
          <p:cNvSpPr txBox="1">
            <a:spLocks/>
          </p:cNvSpPr>
          <p:nvPr/>
        </p:nvSpPr>
        <p:spPr>
          <a:xfrm>
            <a:off x="830134" y="1522644"/>
            <a:ext cx="4347098" cy="4673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RELATIVE PRONOUN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77278375-20E6-49EE-9CF3-2AFFBC9E38C3}"/>
              </a:ext>
            </a:extLst>
          </p:cNvPr>
          <p:cNvSpPr/>
          <p:nvPr/>
        </p:nvSpPr>
        <p:spPr>
          <a:xfrm>
            <a:off x="4591636" y="1579058"/>
            <a:ext cx="3221229" cy="2083542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What is the purpose of </a:t>
            </a:r>
            <a:r>
              <a:rPr lang="en-US" sz="2500" i="1" dirty="0">
                <a:solidFill>
                  <a:schemeClr val="bg1"/>
                </a:solidFill>
              </a:rPr>
              <a:t>who </a:t>
            </a:r>
            <a:r>
              <a:rPr lang="en-US" sz="2500" dirty="0">
                <a:solidFill>
                  <a:schemeClr val="bg1"/>
                </a:solidFill>
              </a:rPr>
              <a:t>and </a:t>
            </a:r>
            <a:r>
              <a:rPr lang="en-US" sz="2500" i="1" dirty="0">
                <a:solidFill>
                  <a:schemeClr val="bg1"/>
                </a:solidFill>
              </a:rPr>
              <a:t>that</a:t>
            </a:r>
            <a:r>
              <a:rPr lang="en-US" sz="25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9" name="Callout: Up Arrow 18">
            <a:extLst>
              <a:ext uri="{FF2B5EF4-FFF2-40B4-BE49-F238E27FC236}">
                <a16:creationId xmlns:a16="http://schemas.microsoft.com/office/drawing/2014/main" id="{5D26187E-46F8-43BA-A761-40FA8E29012A}"/>
              </a:ext>
            </a:extLst>
          </p:cNvPr>
          <p:cNvSpPr/>
          <p:nvPr/>
        </p:nvSpPr>
        <p:spPr>
          <a:xfrm>
            <a:off x="2600686" y="4265943"/>
            <a:ext cx="2099296" cy="52120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relative pronoun</a:t>
            </a:r>
          </a:p>
        </p:txBody>
      </p:sp>
    </p:spTree>
    <p:extLst>
      <p:ext uri="{BB962C8B-B14F-4D97-AF65-F5344CB8AC3E}">
        <p14:creationId xmlns:p14="http://schemas.microsoft.com/office/powerpoint/2010/main" val="982526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>
            <a:extLst>
              <a:ext uri="{FF2B5EF4-FFF2-40B4-BE49-F238E27FC236}">
                <a16:creationId xmlns:a16="http://schemas.microsoft.com/office/drawing/2014/main" id="{B27BB9BB-798B-4AAF-8EF9-87B67541AFD3}"/>
              </a:ext>
            </a:extLst>
          </p:cNvPr>
          <p:cNvSpPr/>
          <p:nvPr/>
        </p:nvSpPr>
        <p:spPr>
          <a:xfrm flipH="1">
            <a:off x="8884798" y="365802"/>
            <a:ext cx="2890642" cy="3296798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tabLst>
                <a:tab pos="2519363" algn="r"/>
              </a:tabLst>
            </a:pPr>
            <a:r>
              <a:rPr lang="en-US" dirty="0">
                <a:solidFill>
                  <a:schemeClr val="bg1"/>
                </a:solidFill>
              </a:rPr>
              <a:t>	 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24FA3D1-E967-42DD-855B-AA850746B1D9}"/>
              </a:ext>
            </a:extLst>
          </p:cNvPr>
          <p:cNvGraphicFramePr/>
          <p:nvPr/>
        </p:nvGraphicFramePr>
        <p:xfrm>
          <a:off x="416561" y="3002280"/>
          <a:ext cx="11360184" cy="364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9B7C37E-F997-4116-B70C-57DA23A272BE}"/>
              </a:ext>
            </a:extLst>
          </p:cNvPr>
          <p:cNvSpPr/>
          <p:nvPr/>
        </p:nvSpPr>
        <p:spPr>
          <a:xfrm>
            <a:off x="5506540" y="5210663"/>
            <a:ext cx="641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>
                    <a:lumMod val="75000"/>
                  </a:schemeClr>
                </a:solidFill>
                <a:effectLst/>
              </a:rPr>
              <a:t>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EAA5BE-5612-41D4-8DC2-8330DCF2AC40}"/>
              </a:ext>
            </a:extLst>
          </p:cNvPr>
          <p:cNvSpPr/>
          <p:nvPr/>
        </p:nvSpPr>
        <p:spPr>
          <a:xfrm>
            <a:off x="6261413" y="5210663"/>
            <a:ext cx="683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>
                    <a:lumMod val="75000"/>
                  </a:schemeClr>
                </a:solidFill>
                <a:effectLst/>
              </a:rPr>
              <a:t>V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4121EBF-72C4-49F0-BD8C-D76541BC6AD7}"/>
              </a:ext>
            </a:extLst>
          </p:cNvPr>
          <p:cNvSpPr txBox="1">
            <a:spLocks/>
          </p:cNvSpPr>
          <p:nvPr/>
        </p:nvSpPr>
        <p:spPr>
          <a:xfrm>
            <a:off x="6395526" y="1491844"/>
            <a:ext cx="4347098" cy="698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400" b="1" kern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r>
              <a:rPr lang="en-US" sz="4500" dirty="0"/>
              <a:t>FUNCTION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4E87D3A-4BB0-4F5C-8E94-E9C2A4385378}"/>
              </a:ext>
            </a:extLst>
          </p:cNvPr>
          <p:cNvSpPr txBox="1">
            <a:spLocks/>
          </p:cNvSpPr>
          <p:nvPr/>
        </p:nvSpPr>
        <p:spPr>
          <a:xfrm>
            <a:off x="797828" y="362712"/>
            <a:ext cx="4945598" cy="1605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400" b="1" kern="1200" cap="none" baseline="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6000">
                <a:latin typeface="Aharoni" panose="02010803020104030203" pitchFamily="2" charset="-79"/>
                <a:cs typeface="Aharoni" panose="02010803020104030203" pitchFamily="2" charset="-79"/>
              </a:rPr>
              <a:t>STRUCTURE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BC09A01-FE20-4944-A002-A6C98D4193B5}"/>
              </a:ext>
            </a:extLst>
          </p:cNvPr>
          <p:cNvSpPr txBox="1">
            <a:spLocks/>
          </p:cNvSpPr>
          <p:nvPr/>
        </p:nvSpPr>
        <p:spPr>
          <a:xfrm>
            <a:off x="830134" y="1522644"/>
            <a:ext cx="4347098" cy="4673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RELATIVE PRONOUN</a:t>
            </a:r>
          </a:p>
        </p:txBody>
      </p:sp>
      <p:sp>
        <p:nvSpPr>
          <p:cNvPr id="18" name="Cloud 17">
            <a:extLst>
              <a:ext uri="{FF2B5EF4-FFF2-40B4-BE49-F238E27FC236}">
                <a16:creationId xmlns:a16="http://schemas.microsoft.com/office/drawing/2014/main" id="{77278375-20E6-49EE-9CF3-2AFFBC9E38C3}"/>
              </a:ext>
            </a:extLst>
          </p:cNvPr>
          <p:cNvSpPr/>
          <p:nvPr/>
        </p:nvSpPr>
        <p:spPr>
          <a:xfrm>
            <a:off x="4591636" y="1579058"/>
            <a:ext cx="3221229" cy="2083542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A54D74"/>
                </a:solidFill>
              </a:rPr>
              <a:t>SUBJECT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0938DA-F7DE-45DA-B6D9-BB554483344F}"/>
              </a:ext>
            </a:extLst>
          </p:cNvPr>
          <p:cNvSpPr txBox="1"/>
          <p:nvPr/>
        </p:nvSpPr>
        <p:spPr>
          <a:xfrm>
            <a:off x="5640652" y="4587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EAB3AE-E415-4B26-B610-9A2184A56E5F}"/>
              </a:ext>
            </a:extLst>
          </p:cNvPr>
          <p:cNvSpPr/>
          <p:nvPr/>
        </p:nvSpPr>
        <p:spPr>
          <a:xfrm>
            <a:off x="3256422" y="3186791"/>
            <a:ext cx="641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7FF16E4-B8CF-46F6-8B79-9C552B163200}"/>
              </a:ext>
            </a:extLst>
          </p:cNvPr>
          <p:cNvSpPr/>
          <p:nvPr/>
        </p:nvSpPr>
        <p:spPr>
          <a:xfrm>
            <a:off x="3823013" y="3198983"/>
            <a:ext cx="683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V</a:t>
            </a:r>
          </a:p>
        </p:txBody>
      </p:sp>
      <p:sp>
        <p:nvSpPr>
          <p:cNvPr id="15" name="Callout: Down Arrow 14">
            <a:extLst>
              <a:ext uri="{FF2B5EF4-FFF2-40B4-BE49-F238E27FC236}">
                <a16:creationId xmlns:a16="http://schemas.microsoft.com/office/drawing/2014/main" id="{9AB9A2FA-97BF-4F4A-9AF6-6288752EFDD8}"/>
              </a:ext>
            </a:extLst>
          </p:cNvPr>
          <p:cNvSpPr/>
          <p:nvPr/>
        </p:nvSpPr>
        <p:spPr>
          <a:xfrm>
            <a:off x="4815364" y="4587240"/>
            <a:ext cx="2194560" cy="52120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relative pronoun</a:t>
            </a:r>
          </a:p>
        </p:txBody>
      </p:sp>
      <p:sp>
        <p:nvSpPr>
          <p:cNvPr id="20" name="Callout: Up Arrow 19">
            <a:extLst>
              <a:ext uri="{FF2B5EF4-FFF2-40B4-BE49-F238E27FC236}">
                <a16:creationId xmlns:a16="http://schemas.microsoft.com/office/drawing/2014/main" id="{83A49150-CA2C-4983-8F35-FDE0F520111F}"/>
              </a:ext>
            </a:extLst>
          </p:cNvPr>
          <p:cNvSpPr/>
          <p:nvPr/>
        </p:nvSpPr>
        <p:spPr>
          <a:xfrm>
            <a:off x="2600686" y="4265943"/>
            <a:ext cx="2099296" cy="52120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relative pronoun</a:t>
            </a:r>
          </a:p>
        </p:txBody>
      </p:sp>
    </p:spTree>
    <p:extLst>
      <p:ext uri="{BB962C8B-B14F-4D97-AF65-F5344CB8AC3E}">
        <p14:creationId xmlns:p14="http://schemas.microsoft.com/office/powerpoint/2010/main" val="3716851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24" grpId="0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988" y="655320"/>
            <a:ext cx="4945598" cy="1605245"/>
          </a:xfrm>
        </p:spPr>
        <p:txBody>
          <a:bodyPr/>
          <a:lstStyle/>
          <a:p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RELATIVE PRONOUNS</a:t>
            </a:r>
            <a:endParaRPr lang="en-GB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B27BB9BB-798B-4AAF-8EF9-87B67541AFD3}"/>
              </a:ext>
            </a:extLst>
          </p:cNvPr>
          <p:cNvSpPr/>
          <p:nvPr/>
        </p:nvSpPr>
        <p:spPr>
          <a:xfrm flipH="1">
            <a:off x="8945758" y="390186"/>
            <a:ext cx="2890642" cy="3296798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tabLst>
                <a:tab pos="2519363" algn="r"/>
              </a:tabLst>
            </a:pPr>
            <a:r>
              <a:rPr lang="en-US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47F098-8A4C-4BC4-9829-AACAD8A62D50}"/>
              </a:ext>
            </a:extLst>
          </p:cNvPr>
          <p:cNvSpPr txBox="1"/>
          <p:nvPr/>
        </p:nvSpPr>
        <p:spPr>
          <a:xfrm>
            <a:off x="553988" y="2542121"/>
            <a:ext cx="29247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</a:rPr>
              <a:t>Which act as subjects?</a:t>
            </a:r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A19958E3-C1AA-4F24-BE0D-C31CD624A955}"/>
              </a:ext>
            </a:extLst>
          </p:cNvPr>
          <p:cNvGraphicFramePr/>
          <p:nvPr/>
        </p:nvGraphicFramePr>
        <p:xfrm>
          <a:off x="3699661" y="927423"/>
          <a:ext cx="8107403" cy="5575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Title 3">
            <a:extLst>
              <a:ext uri="{FF2B5EF4-FFF2-40B4-BE49-F238E27FC236}">
                <a16:creationId xmlns:a16="http://schemas.microsoft.com/office/drawing/2014/main" id="{6634344B-9554-485D-B4B9-127826FE92D1}"/>
              </a:ext>
            </a:extLst>
          </p:cNvPr>
          <p:cNvSpPr txBox="1">
            <a:spLocks/>
          </p:cNvSpPr>
          <p:nvPr/>
        </p:nvSpPr>
        <p:spPr>
          <a:xfrm>
            <a:off x="6292149" y="3189201"/>
            <a:ext cx="2906776" cy="1318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400" b="1" kern="1200" cap="none" baseline="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lnSpc>
                <a:spcPts val="4560"/>
              </a:lnSpc>
            </a:pPr>
            <a:r>
              <a:rPr lang="en-US" sz="5000" dirty="0"/>
              <a:t>RELATIVE PRONOUNS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7DB874-6353-4D4F-AC7D-0AE79FE8A613}"/>
              </a:ext>
            </a:extLst>
          </p:cNvPr>
          <p:cNvSpPr/>
          <p:nvPr/>
        </p:nvSpPr>
        <p:spPr>
          <a:xfrm>
            <a:off x="6925056" y="765048"/>
            <a:ext cx="1671435" cy="1188720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481B58-2130-4461-8FAD-2077EFD30B1A}"/>
              </a:ext>
            </a:extLst>
          </p:cNvPr>
          <p:cNvSpPr/>
          <p:nvPr/>
        </p:nvSpPr>
        <p:spPr>
          <a:xfrm>
            <a:off x="7999648" y="5464048"/>
            <a:ext cx="1671435" cy="1188720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592EF9-9739-40D8-A7D4-FC016C732027}"/>
              </a:ext>
            </a:extLst>
          </p:cNvPr>
          <p:cNvSpPr/>
          <p:nvPr/>
        </p:nvSpPr>
        <p:spPr>
          <a:xfrm>
            <a:off x="5856634" y="5476240"/>
            <a:ext cx="1671435" cy="1188720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876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>
            <a:extLst>
              <a:ext uri="{FF2B5EF4-FFF2-40B4-BE49-F238E27FC236}">
                <a16:creationId xmlns:a16="http://schemas.microsoft.com/office/drawing/2014/main" id="{B27BB9BB-798B-4AAF-8EF9-87B67541AFD3}"/>
              </a:ext>
            </a:extLst>
          </p:cNvPr>
          <p:cNvSpPr/>
          <p:nvPr/>
        </p:nvSpPr>
        <p:spPr>
          <a:xfrm flipH="1">
            <a:off x="8884798" y="365802"/>
            <a:ext cx="2890642" cy="3296798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tabLst>
                <a:tab pos="2519363" algn="r"/>
              </a:tabLst>
            </a:pPr>
            <a:r>
              <a:rPr lang="en-US" dirty="0">
                <a:solidFill>
                  <a:schemeClr val="bg1"/>
                </a:solidFill>
              </a:rPr>
              <a:t>	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0CDCBE-8278-4D4E-A433-CE12A8C324F9}"/>
              </a:ext>
            </a:extLst>
          </p:cNvPr>
          <p:cNvSpPr txBox="1">
            <a:spLocks/>
          </p:cNvSpPr>
          <p:nvPr/>
        </p:nvSpPr>
        <p:spPr>
          <a:xfrm>
            <a:off x="7181088" y="1380048"/>
            <a:ext cx="3561535" cy="91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400" b="1" kern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r>
              <a:rPr lang="en-US" sz="4500" spc="300" dirty="0"/>
              <a:t>LOCATION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24FA3D1-E967-42DD-855B-AA850746B1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7019177"/>
              </p:ext>
            </p:extLst>
          </p:nvPr>
        </p:nvGraphicFramePr>
        <p:xfrm>
          <a:off x="416561" y="3002280"/>
          <a:ext cx="11360184" cy="364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DAB37646-5186-4F24-B08E-11DB6D55C186}"/>
              </a:ext>
            </a:extLst>
          </p:cNvPr>
          <p:cNvSpPr txBox="1">
            <a:spLocks/>
          </p:cNvSpPr>
          <p:nvPr/>
        </p:nvSpPr>
        <p:spPr>
          <a:xfrm>
            <a:off x="797828" y="362712"/>
            <a:ext cx="4945598" cy="1605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400" b="1" kern="1200" cap="none" baseline="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6000">
                <a:latin typeface="Aharoni" panose="02010803020104030203" pitchFamily="2" charset="-79"/>
                <a:cs typeface="Aharoni" panose="02010803020104030203" pitchFamily="2" charset="-79"/>
              </a:rPr>
              <a:t>STRUCTURE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F7C42F1-3A2B-4B8C-AFF2-4B7FFE9247E7}"/>
              </a:ext>
            </a:extLst>
          </p:cNvPr>
          <p:cNvSpPr txBox="1">
            <a:spLocks/>
          </p:cNvSpPr>
          <p:nvPr/>
        </p:nvSpPr>
        <p:spPr>
          <a:xfrm>
            <a:off x="830134" y="1522644"/>
            <a:ext cx="4347098" cy="4673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SYNTAX</a:t>
            </a: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FD35304D-0E35-4970-B5BD-3EE2ED4857B9}"/>
              </a:ext>
            </a:extLst>
          </p:cNvPr>
          <p:cNvSpPr/>
          <p:nvPr/>
        </p:nvSpPr>
        <p:spPr>
          <a:xfrm>
            <a:off x="4009874" y="1658414"/>
            <a:ext cx="3221229" cy="2083542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Where are adjectives normally found?</a:t>
            </a:r>
          </a:p>
        </p:txBody>
      </p:sp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F19C865E-3636-4D37-AB6B-D91375C5E2ED}"/>
              </a:ext>
            </a:extLst>
          </p:cNvPr>
          <p:cNvSpPr/>
          <p:nvPr/>
        </p:nvSpPr>
        <p:spPr>
          <a:xfrm>
            <a:off x="1958654" y="2931097"/>
            <a:ext cx="3886200" cy="914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/>
              <a:t>Before the noun</a:t>
            </a:r>
          </a:p>
        </p:txBody>
      </p:sp>
    </p:spTree>
    <p:extLst>
      <p:ext uri="{BB962C8B-B14F-4D97-AF65-F5344CB8AC3E}">
        <p14:creationId xmlns:p14="http://schemas.microsoft.com/office/powerpoint/2010/main" val="3337129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>
            <a:extLst>
              <a:ext uri="{FF2B5EF4-FFF2-40B4-BE49-F238E27FC236}">
                <a16:creationId xmlns:a16="http://schemas.microsoft.com/office/drawing/2014/main" id="{B27BB9BB-798B-4AAF-8EF9-87B67541AFD3}"/>
              </a:ext>
            </a:extLst>
          </p:cNvPr>
          <p:cNvSpPr/>
          <p:nvPr/>
        </p:nvSpPr>
        <p:spPr>
          <a:xfrm flipH="1">
            <a:off x="8884798" y="365802"/>
            <a:ext cx="2890642" cy="3296798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tabLst>
                <a:tab pos="2519363" algn="r"/>
              </a:tabLst>
            </a:pPr>
            <a:r>
              <a:rPr lang="en-US" dirty="0">
                <a:solidFill>
                  <a:schemeClr val="bg1"/>
                </a:solidFill>
              </a:rPr>
              <a:t>	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0CDCBE-8278-4D4E-A433-CE12A8C324F9}"/>
              </a:ext>
            </a:extLst>
          </p:cNvPr>
          <p:cNvSpPr txBox="1">
            <a:spLocks/>
          </p:cNvSpPr>
          <p:nvPr/>
        </p:nvSpPr>
        <p:spPr>
          <a:xfrm>
            <a:off x="7181088" y="1380048"/>
            <a:ext cx="3561535" cy="91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400" b="1" kern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r>
              <a:rPr lang="en-US" sz="4500" spc="300" dirty="0"/>
              <a:t>LOCATION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24FA3D1-E967-42DD-855B-AA850746B1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7244241"/>
              </p:ext>
            </p:extLst>
          </p:nvPr>
        </p:nvGraphicFramePr>
        <p:xfrm>
          <a:off x="416561" y="3002280"/>
          <a:ext cx="11360184" cy="364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itle 1">
            <a:extLst>
              <a:ext uri="{FF2B5EF4-FFF2-40B4-BE49-F238E27FC236}">
                <a16:creationId xmlns:a16="http://schemas.microsoft.com/office/drawing/2014/main" id="{DAB37646-5186-4F24-B08E-11DB6D55C186}"/>
              </a:ext>
            </a:extLst>
          </p:cNvPr>
          <p:cNvSpPr txBox="1">
            <a:spLocks/>
          </p:cNvSpPr>
          <p:nvPr/>
        </p:nvSpPr>
        <p:spPr>
          <a:xfrm>
            <a:off x="797828" y="362712"/>
            <a:ext cx="4945598" cy="1605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400" b="1" kern="1200" cap="none" baseline="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6000">
                <a:latin typeface="Aharoni" panose="02010803020104030203" pitchFamily="2" charset="-79"/>
                <a:cs typeface="Aharoni" panose="02010803020104030203" pitchFamily="2" charset="-79"/>
              </a:rPr>
              <a:t>STRUCTURE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F7C42F1-3A2B-4B8C-AFF2-4B7FFE9247E7}"/>
              </a:ext>
            </a:extLst>
          </p:cNvPr>
          <p:cNvSpPr txBox="1">
            <a:spLocks/>
          </p:cNvSpPr>
          <p:nvPr/>
        </p:nvSpPr>
        <p:spPr>
          <a:xfrm>
            <a:off x="830134" y="1522644"/>
            <a:ext cx="4347098" cy="4673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SYNTAX</a:t>
            </a:r>
          </a:p>
        </p:txBody>
      </p:sp>
      <p:sp>
        <p:nvSpPr>
          <p:cNvPr id="12" name="Callout: Up Arrow 11">
            <a:extLst>
              <a:ext uri="{FF2B5EF4-FFF2-40B4-BE49-F238E27FC236}">
                <a16:creationId xmlns:a16="http://schemas.microsoft.com/office/drawing/2014/main" id="{7F6F745B-D1FC-40CD-B5B3-5416504D1E6F}"/>
              </a:ext>
            </a:extLst>
          </p:cNvPr>
          <p:cNvSpPr/>
          <p:nvPr/>
        </p:nvSpPr>
        <p:spPr>
          <a:xfrm>
            <a:off x="3406455" y="5777870"/>
            <a:ext cx="3928096" cy="86677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/>
              <a:t>After the noun</a:t>
            </a:r>
          </a:p>
        </p:txBody>
      </p:sp>
      <p:sp>
        <p:nvSpPr>
          <p:cNvPr id="13" name="Cloud 12">
            <a:extLst>
              <a:ext uri="{FF2B5EF4-FFF2-40B4-BE49-F238E27FC236}">
                <a16:creationId xmlns:a16="http://schemas.microsoft.com/office/drawing/2014/main" id="{50E4D9BE-4254-4D1E-B900-8A23CD6F55DB}"/>
              </a:ext>
            </a:extLst>
          </p:cNvPr>
          <p:cNvSpPr/>
          <p:nvPr/>
        </p:nvSpPr>
        <p:spPr>
          <a:xfrm>
            <a:off x="4009874" y="1658414"/>
            <a:ext cx="3221229" cy="2083542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500" dirty="0">
                <a:solidFill>
                  <a:schemeClr val="bg1"/>
                </a:solidFill>
              </a:rPr>
              <a:t>Where are adjective clauses found?</a:t>
            </a:r>
          </a:p>
        </p:txBody>
      </p:sp>
    </p:spTree>
    <p:extLst>
      <p:ext uri="{BB962C8B-B14F-4D97-AF65-F5344CB8AC3E}">
        <p14:creationId xmlns:p14="http://schemas.microsoft.com/office/powerpoint/2010/main" val="2937460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14" y="412293"/>
            <a:ext cx="11214100" cy="946413"/>
          </a:xfrm>
        </p:spPr>
        <p:txBody>
          <a:bodyPr/>
          <a:lstStyle/>
          <a:p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REDUCTIONS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90B5C6-1CB0-445E-99D1-8E2FE8C59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1606A0-56C8-4A88-9C12-19B2082DE6F6}"/>
              </a:ext>
            </a:extLst>
          </p:cNvPr>
          <p:cNvSpPr txBox="1">
            <a:spLocks/>
          </p:cNvSpPr>
          <p:nvPr/>
        </p:nvSpPr>
        <p:spPr>
          <a:xfrm>
            <a:off x="1349828" y="5573484"/>
            <a:ext cx="2383971" cy="4136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ACTIVE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07BA816-BDA4-4356-A842-BE03B89A02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2661889"/>
              </p:ext>
            </p:extLst>
          </p:nvPr>
        </p:nvGraphicFramePr>
        <p:xfrm>
          <a:off x="7125788" y="1863314"/>
          <a:ext cx="5875495" cy="3916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7D97F0BE-4C2D-4220-8A8F-7E3FA787D4EB}"/>
              </a:ext>
            </a:extLst>
          </p:cNvPr>
          <p:cNvSpPr txBox="1">
            <a:spLocks/>
          </p:cNvSpPr>
          <p:nvPr/>
        </p:nvSpPr>
        <p:spPr>
          <a:xfrm>
            <a:off x="8458203" y="253098"/>
            <a:ext cx="3556001" cy="91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400" b="1" kern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n-US" sz="4500" spc="300" dirty="0"/>
              <a:t>OMIT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F5098D2-2CC8-47C6-BD6F-73B36E6728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9120382"/>
              </p:ext>
            </p:extLst>
          </p:nvPr>
        </p:nvGraphicFramePr>
        <p:xfrm>
          <a:off x="533400" y="1517902"/>
          <a:ext cx="8229600" cy="5120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E4FC67A-DBD1-4B84-948A-B7E881392C24}"/>
              </a:ext>
            </a:extLst>
          </p:cNvPr>
          <p:cNvSpPr txBox="1"/>
          <p:nvPr/>
        </p:nvSpPr>
        <p:spPr>
          <a:xfrm>
            <a:off x="9056913" y="5038279"/>
            <a:ext cx="204288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 </a:t>
            </a:r>
            <a:r>
              <a:rPr lang="en-US" sz="25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SCENARIOS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B6A001-8E08-4718-B69F-51231761B63D}"/>
              </a:ext>
            </a:extLst>
          </p:cNvPr>
          <p:cNvCxnSpPr/>
          <p:nvPr/>
        </p:nvCxnSpPr>
        <p:spPr>
          <a:xfrm>
            <a:off x="4365170" y="2220686"/>
            <a:ext cx="2373086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9894034-4496-4673-A396-3B12E08819EC}"/>
              </a:ext>
            </a:extLst>
          </p:cNvPr>
          <p:cNvCxnSpPr>
            <a:cxnSpLocks/>
          </p:cNvCxnSpPr>
          <p:nvPr/>
        </p:nvCxnSpPr>
        <p:spPr>
          <a:xfrm>
            <a:off x="4365170" y="3995058"/>
            <a:ext cx="1839687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F8189E-B01E-4631-A173-84AE091FC8E0}"/>
              </a:ext>
            </a:extLst>
          </p:cNvPr>
          <p:cNvCxnSpPr>
            <a:cxnSpLocks/>
          </p:cNvCxnSpPr>
          <p:nvPr/>
        </p:nvCxnSpPr>
        <p:spPr>
          <a:xfrm>
            <a:off x="6128655" y="5671459"/>
            <a:ext cx="2013859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A8A5DC6-1696-40DF-9684-51174851A116}"/>
              </a:ext>
            </a:extLst>
          </p:cNvPr>
          <p:cNvCxnSpPr>
            <a:cxnSpLocks/>
          </p:cNvCxnSpPr>
          <p:nvPr/>
        </p:nvCxnSpPr>
        <p:spPr>
          <a:xfrm>
            <a:off x="2808510" y="5943599"/>
            <a:ext cx="914403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phic 20" descr="Close with solid fill">
            <a:extLst>
              <a:ext uri="{FF2B5EF4-FFF2-40B4-BE49-F238E27FC236}">
                <a16:creationId xmlns:a16="http://schemas.microsoft.com/office/drawing/2014/main" id="{0279015D-BCCF-4C73-88C2-406EE69F7C5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370613" y="1621972"/>
            <a:ext cx="914400" cy="914400"/>
          </a:xfrm>
          <a:prstGeom prst="rect">
            <a:avLst/>
          </a:prstGeom>
        </p:spPr>
      </p:pic>
      <p:pic>
        <p:nvPicPr>
          <p:cNvPr id="22" name="Graphic 21" descr="Close with solid fill">
            <a:extLst>
              <a:ext uri="{FF2B5EF4-FFF2-40B4-BE49-F238E27FC236}">
                <a16:creationId xmlns:a16="http://schemas.microsoft.com/office/drawing/2014/main" id="{3CE398E1-D9B3-491D-8F1E-CAF33B612A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352107" y="3385456"/>
            <a:ext cx="914400" cy="914400"/>
          </a:xfrm>
          <a:prstGeom prst="rect">
            <a:avLst/>
          </a:prstGeom>
        </p:spPr>
      </p:pic>
      <p:pic>
        <p:nvPicPr>
          <p:cNvPr id="23" name="Graphic 22" descr="Close with solid fill">
            <a:extLst>
              <a:ext uri="{FF2B5EF4-FFF2-40B4-BE49-F238E27FC236}">
                <a16:creationId xmlns:a16="http://schemas.microsoft.com/office/drawing/2014/main" id="{E943B5E6-3975-4E3A-B398-45C922B22B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760028" y="502375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614" y="412293"/>
            <a:ext cx="11214100" cy="946413"/>
          </a:xfrm>
        </p:spPr>
        <p:txBody>
          <a:bodyPr/>
          <a:lstStyle/>
          <a:p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REDUCTIONS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90B5C6-1CB0-445E-99D1-8E2FE8C59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1606A0-56C8-4A88-9C12-19B2082DE6F6}"/>
              </a:ext>
            </a:extLst>
          </p:cNvPr>
          <p:cNvSpPr txBox="1">
            <a:spLocks/>
          </p:cNvSpPr>
          <p:nvPr/>
        </p:nvSpPr>
        <p:spPr>
          <a:xfrm>
            <a:off x="1349828" y="5573484"/>
            <a:ext cx="2383971" cy="4136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>
                <a:solidFill>
                  <a:schemeClr val="accent1">
                    <a:lumMod val="50000"/>
                  </a:schemeClr>
                </a:solidFill>
              </a:rPr>
              <a:t>ACTIVE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07BA816-BDA4-4356-A842-BE03B89A02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2496919"/>
              </p:ext>
            </p:extLst>
          </p:nvPr>
        </p:nvGraphicFramePr>
        <p:xfrm>
          <a:off x="7125788" y="1863314"/>
          <a:ext cx="5875495" cy="3916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7D97F0BE-4C2D-4220-8A8F-7E3FA787D4EB}"/>
              </a:ext>
            </a:extLst>
          </p:cNvPr>
          <p:cNvSpPr txBox="1">
            <a:spLocks/>
          </p:cNvSpPr>
          <p:nvPr/>
        </p:nvSpPr>
        <p:spPr>
          <a:xfrm>
            <a:off x="8458203" y="253098"/>
            <a:ext cx="3556001" cy="91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400" b="1" kern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n-US" sz="4500" spc="300" dirty="0"/>
              <a:t>REDUCE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4FC67A-DBD1-4B84-948A-B7E881392C24}"/>
              </a:ext>
            </a:extLst>
          </p:cNvPr>
          <p:cNvSpPr txBox="1"/>
          <p:nvPr/>
        </p:nvSpPr>
        <p:spPr>
          <a:xfrm>
            <a:off x="9056913" y="5038279"/>
            <a:ext cx="204288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 </a:t>
            </a:r>
            <a:r>
              <a:rPr lang="en-US" sz="25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SCENARIO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A8FBC14-4E9A-406F-8F6F-C53094287C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8577093"/>
              </p:ext>
            </p:extLst>
          </p:nvPr>
        </p:nvGraphicFramePr>
        <p:xfrm>
          <a:off x="486227" y="2018692"/>
          <a:ext cx="7971976" cy="3761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F8189E-B01E-4631-A173-84AE091FC8E0}"/>
              </a:ext>
            </a:extLst>
          </p:cNvPr>
          <p:cNvCxnSpPr>
            <a:cxnSpLocks/>
          </p:cNvCxnSpPr>
          <p:nvPr/>
        </p:nvCxnSpPr>
        <p:spPr>
          <a:xfrm>
            <a:off x="2618009" y="2672440"/>
            <a:ext cx="2258791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1428D7-FCE2-4EBD-9FD2-198CB100FAD4}"/>
              </a:ext>
            </a:extLst>
          </p:cNvPr>
          <p:cNvCxnSpPr>
            <a:cxnSpLocks/>
          </p:cNvCxnSpPr>
          <p:nvPr/>
        </p:nvCxnSpPr>
        <p:spPr>
          <a:xfrm>
            <a:off x="615040" y="3107870"/>
            <a:ext cx="82296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40491D8-AE0D-4462-ABE0-369803EC0A7B}"/>
              </a:ext>
            </a:extLst>
          </p:cNvPr>
          <p:cNvCxnSpPr>
            <a:cxnSpLocks/>
          </p:cNvCxnSpPr>
          <p:nvPr/>
        </p:nvCxnSpPr>
        <p:spPr>
          <a:xfrm flipV="1">
            <a:off x="4245421" y="3107870"/>
            <a:ext cx="685800" cy="544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CD47E61-96B7-4903-9E93-C1C6D2A4140D}"/>
              </a:ext>
            </a:extLst>
          </p:cNvPr>
          <p:cNvCxnSpPr>
            <a:cxnSpLocks/>
          </p:cNvCxnSpPr>
          <p:nvPr/>
        </p:nvCxnSpPr>
        <p:spPr>
          <a:xfrm>
            <a:off x="615040" y="3554186"/>
            <a:ext cx="3749040" cy="0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Graphic 22" descr="Close with solid fill">
            <a:extLst>
              <a:ext uri="{FF2B5EF4-FFF2-40B4-BE49-F238E27FC236}">
                <a16:creationId xmlns:a16="http://schemas.microsoft.com/office/drawing/2014/main" id="{E943B5E6-3975-4E3A-B398-45C922B22B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78674" y="2022022"/>
            <a:ext cx="914400" cy="914400"/>
          </a:xfrm>
          <a:prstGeom prst="rect">
            <a:avLst/>
          </a:prstGeom>
        </p:spPr>
      </p:pic>
      <p:pic>
        <p:nvPicPr>
          <p:cNvPr id="29" name="Graphic 28" descr="Close with solid fill">
            <a:extLst>
              <a:ext uri="{FF2B5EF4-FFF2-40B4-BE49-F238E27FC236}">
                <a16:creationId xmlns:a16="http://schemas.microsoft.com/office/drawing/2014/main" id="{12C6092E-3FAF-4619-B505-C950BD4BB8E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01735" y="244384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69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A1BD45B-886A-4BC2-871E-A8B32C5C0B06}"/>
              </a:ext>
            </a:extLst>
          </p:cNvPr>
          <p:cNvSpPr txBox="1">
            <a:spLocks/>
          </p:cNvSpPr>
          <p:nvPr/>
        </p:nvSpPr>
        <p:spPr>
          <a:xfrm>
            <a:off x="1021481" y="5384813"/>
            <a:ext cx="4127461" cy="12808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5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Find the 8 adjective clauses.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35887987-017B-46B1-BB95-801B5F24E837}"/>
              </a:ext>
            </a:extLst>
          </p:cNvPr>
          <p:cNvSpPr txBox="1">
            <a:spLocks/>
          </p:cNvSpPr>
          <p:nvPr/>
        </p:nvSpPr>
        <p:spPr>
          <a:xfrm>
            <a:off x="472502" y="301170"/>
            <a:ext cx="3772927" cy="1799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400" b="1" kern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ACTIVITY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D6E7A7-62CA-429B-BC47-71D564C401D4}"/>
              </a:ext>
            </a:extLst>
          </p:cNvPr>
          <p:cNvSpPr txBox="1"/>
          <p:nvPr/>
        </p:nvSpPr>
        <p:spPr>
          <a:xfrm>
            <a:off x="5148942" y="533400"/>
            <a:ext cx="6570555" cy="57554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/>
              <a:t>Hidden Miracles of the Natural World</a:t>
            </a:r>
          </a:p>
          <a:p>
            <a:endParaRPr lang="en-US" dirty="0"/>
          </a:p>
          <a:p>
            <a:pPr marL="228600" indent="-228600"/>
            <a:r>
              <a:rPr lang="en-US" dirty="0"/>
              <a:t>	</a:t>
            </a:r>
            <a:r>
              <a:rPr lang="en-US" sz="2500" dirty="0"/>
              <a:t>	“We’re giants, and we’re unaware of the things that are too small for us to see. The electron microscope fires electrons which creates images which can magnify things by as much as a million times. This is the egg of a butterfly. And there are unseen creatures living all over your body, including mites that spend their entire lives dwelling on your eyelashes, crawling over your skin at night.”</a:t>
            </a:r>
          </a:p>
          <a:p>
            <a:pPr marL="228600" indent="-228600"/>
            <a:endParaRPr lang="en-US" sz="2500" dirty="0"/>
          </a:p>
          <a:p>
            <a:pPr marL="228600" indent="-228600" algn="r"/>
            <a:r>
              <a:rPr lang="en-US" sz="2500" dirty="0"/>
              <a:t>--Louie Schwartzberg 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7D8C23A8-8625-46AD-A611-917194B1C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2625" y1="40500" x2="42625" y2="40500"/>
                        <a14:foregroundMark x1="33500" y1="36125" x2="33500" y2="36125"/>
                        <a14:foregroundMark x1="47375" y1="42000" x2="47375" y2="42000"/>
                        <a14:foregroundMark x1="59375" y1="39375" x2="59375" y2="39375"/>
                        <a14:foregroundMark x1="65000" y1="36125" x2="65000" y2="36125"/>
                        <a14:foregroundMark x1="56500" y1="54375" x2="56500" y2="54375"/>
                        <a14:foregroundMark x1="44625" y1="55875" x2="44625" y2="55875"/>
                        <a14:backgroundMark x1="40875" y1="39000" x2="40875" y2="39000"/>
                        <a14:backgroundMark x1="32625" y1="37875" x2="32625" y2="378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2489" y="1770387"/>
            <a:ext cx="1280882" cy="128088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9F0EC1-4DE2-4E6D-BEF6-60E665682CE1}"/>
              </a:ext>
            </a:extLst>
          </p:cNvPr>
          <p:cNvCxnSpPr>
            <a:cxnSpLocks/>
          </p:cNvCxnSpPr>
          <p:nvPr/>
        </p:nvCxnSpPr>
        <p:spPr>
          <a:xfrm>
            <a:off x="6972296" y="2737760"/>
            <a:ext cx="3358247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DCDFFD-B59A-481C-A1A9-212F7B79479A}"/>
              </a:ext>
            </a:extLst>
          </p:cNvPr>
          <p:cNvCxnSpPr>
            <a:cxnSpLocks/>
          </p:cNvCxnSpPr>
          <p:nvPr/>
        </p:nvCxnSpPr>
        <p:spPr>
          <a:xfrm>
            <a:off x="5459183" y="2356760"/>
            <a:ext cx="521208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8D51B3-26F0-4B6B-B9B4-5264E0AC6A75}"/>
              </a:ext>
            </a:extLst>
          </p:cNvPr>
          <p:cNvCxnSpPr>
            <a:cxnSpLocks/>
          </p:cNvCxnSpPr>
          <p:nvPr/>
        </p:nvCxnSpPr>
        <p:spPr>
          <a:xfrm>
            <a:off x="10423068" y="2737760"/>
            <a:ext cx="908961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08108D0-31D8-4B92-956D-B21322C6674F}"/>
              </a:ext>
            </a:extLst>
          </p:cNvPr>
          <p:cNvCxnSpPr>
            <a:cxnSpLocks/>
          </p:cNvCxnSpPr>
          <p:nvPr/>
        </p:nvCxnSpPr>
        <p:spPr>
          <a:xfrm>
            <a:off x="5459183" y="3129646"/>
            <a:ext cx="5633360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BAC3F50-FE3C-4CEA-864F-30691DF54C7B}"/>
              </a:ext>
            </a:extLst>
          </p:cNvPr>
          <p:cNvCxnSpPr>
            <a:cxnSpLocks/>
          </p:cNvCxnSpPr>
          <p:nvPr/>
        </p:nvCxnSpPr>
        <p:spPr>
          <a:xfrm>
            <a:off x="5459183" y="3499761"/>
            <a:ext cx="2084617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756B98C-4E3A-4DF9-9CA3-E58F0FF6F6D7}"/>
              </a:ext>
            </a:extLst>
          </p:cNvPr>
          <p:cNvCxnSpPr>
            <a:cxnSpLocks/>
          </p:cNvCxnSpPr>
          <p:nvPr/>
        </p:nvCxnSpPr>
        <p:spPr>
          <a:xfrm>
            <a:off x="7015840" y="4261760"/>
            <a:ext cx="3739246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B732E1C-D83E-420A-B24E-F6B6B6721302}"/>
              </a:ext>
            </a:extLst>
          </p:cNvPr>
          <p:cNvCxnSpPr>
            <a:cxnSpLocks/>
          </p:cNvCxnSpPr>
          <p:nvPr/>
        </p:nvCxnSpPr>
        <p:spPr>
          <a:xfrm>
            <a:off x="5448296" y="4642761"/>
            <a:ext cx="2450592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E7AC283-CFF0-4FAB-BAAE-D8A308E9E60E}"/>
              </a:ext>
            </a:extLst>
          </p:cNvPr>
          <p:cNvCxnSpPr>
            <a:cxnSpLocks/>
          </p:cNvCxnSpPr>
          <p:nvPr/>
        </p:nvCxnSpPr>
        <p:spPr>
          <a:xfrm>
            <a:off x="7980251" y="4637321"/>
            <a:ext cx="3515063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17846C-1288-4585-BD1B-2AC89D9EB6BE}"/>
              </a:ext>
            </a:extLst>
          </p:cNvPr>
          <p:cNvCxnSpPr>
            <a:cxnSpLocks/>
          </p:cNvCxnSpPr>
          <p:nvPr/>
        </p:nvCxnSpPr>
        <p:spPr>
          <a:xfrm>
            <a:off x="5448297" y="5038278"/>
            <a:ext cx="723903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CFEC93E-E54E-4005-A6A9-302330751762}"/>
              </a:ext>
            </a:extLst>
          </p:cNvPr>
          <p:cNvCxnSpPr>
            <a:cxnSpLocks/>
          </p:cNvCxnSpPr>
          <p:nvPr/>
        </p:nvCxnSpPr>
        <p:spPr>
          <a:xfrm>
            <a:off x="6264725" y="5038278"/>
            <a:ext cx="4158343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D43908F-8236-4C1F-9332-CD73558B4D74}"/>
              </a:ext>
            </a:extLst>
          </p:cNvPr>
          <p:cNvCxnSpPr>
            <a:cxnSpLocks/>
          </p:cNvCxnSpPr>
          <p:nvPr/>
        </p:nvCxnSpPr>
        <p:spPr>
          <a:xfrm>
            <a:off x="5442856" y="5408392"/>
            <a:ext cx="4980212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3021958-2D73-4E4F-A18E-D26CE4AFF303}"/>
              </a:ext>
            </a:extLst>
          </p:cNvPr>
          <p:cNvCxnSpPr>
            <a:cxnSpLocks/>
          </p:cNvCxnSpPr>
          <p:nvPr/>
        </p:nvCxnSpPr>
        <p:spPr>
          <a:xfrm>
            <a:off x="7130137" y="1986646"/>
            <a:ext cx="4201892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0591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A1BD45B-886A-4BC2-871E-A8B32C5C0B06}"/>
              </a:ext>
            </a:extLst>
          </p:cNvPr>
          <p:cNvSpPr txBox="1">
            <a:spLocks/>
          </p:cNvSpPr>
          <p:nvPr/>
        </p:nvSpPr>
        <p:spPr>
          <a:xfrm>
            <a:off x="5148942" y="5043718"/>
            <a:ext cx="6570555" cy="12808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500" dirty="0">
                <a:solidFill>
                  <a:schemeClr val="accent5">
                    <a:lumMod val="20000"/>
                    <a:lumOff val="8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Notice the 4 reductions.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35887987-017B-46B1-BB95-801B5F24E837}"/>
              </a:ext>
            </a:extLst>
          </p:cNvPr>
          <p:cNvSpPr txBox="1">
            <a:spLocks/>
          </p:cNvSpPr>
          <p:nvPr/>
        </p:nvSpPr>
        <p:spPr>
          <a:xfrm>
            <a:off x="472502" y="301170"/>
            <a:ext cx="3772927" cy="17997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400" b="1" kern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ACTIVITY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D6E7A7-62CA-429B-BC47-71D564C401D4}"/>
              </a:ext>
            </a:extLst>
          </p:cNvPr>
          <p:cNvSpPr txBox="1"/>
          <p:nvPr/>
        </p:nvSpPr>
        <p:spPr>
          <a:xfrm>
            <a:off x="5148942" y="533400"/>
            <a:ext cx="6570555" cy="344709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/>
              <a:t>Hidden Miracles of the Natural World</a:t>
            </a:r>
          </a:p>
          <a:p>
            <a:endParaRPr lang="en-US" dirty="0"/>
          </a:p>
          <a:p>
            <a:pPr marL="228600" indent="-228600"/>
            <a:r>
              <a:rPr lang="en-US" dirty="0"/>
              <a:t>	</a:t>
            </a:r>
            <a:r>
              <a:rPr lang="en-US" sz="2500" dirty="0"/>
              <a:t>	“This is the egg of a butterfly. And there are unseen 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</a:rPr>
              <a:t>creatures</a:t>
            </a:r>
            <a:r>
              <a:rPr lang="en-US" sz="2500" dirty="0"/>
              <a:t> </a:t>
            </a:r>
            <a:r>
              <a:rPr lang="en-US" sz="2500" dirty="0">
                <a:solidFill>
                  <a:schemeClr val="accent3">
                    <a:lumMod val="75000"/>
                  </a:schemeClr>
                </a:solidFill>
              </a:rPr>
              <a:t>that live </a:t>
            </a:r>
            <a:r>
              <a:rPr lang="en-US" sz="2500" dirty="0"/>
              <a:t>all over your body and </a:t>
            </a:r>
            <a:r>
              <a:rPr lang="en-US" sz="2500" dirty="0">
                <a:solidFill>
                  <a:schemeClr val="accent3">
                    <a:lumMod val="75000"/>
                  </a:schemeClr>
                </a:solidFill>
              </a:rPr>
              <a:t>which include</a:t>
            </a:r>
            <a:r>
              <a:rPr lang="en-US" sz="2500" dirty="0"/>
              <a:t> </a:t>
            </a:r>
            <a:r>
              <a:rPr lang="en-US" sz="2500" dirty="0">
                <a:solidFill>
                  <a:schemeClr val="tx2">
                    <a:lumMod val="75000"/>
                  </a:schemeClr>
                </a:solidFill>
              </a:rPr>
              <a:t>mites</a:t>
            </a:r>
            <a:r>
              <a:rPr lang="en-US" sz="2500" dirty="0"/>
              <a:t> </a:t>
            </a:r>
            <a:r>
              <a:rPr lang="en-US" sz="2500" dirty="0">
                <a:solidFill>
                  <a:schemeClr val="accent3">
                    <a:lumMod val="75000"/>
                  </a:schemeClr>
                </a:solidFill>
              </a:rPr>
              <a:t>that spend</a:t>
            </a:r>
            <a:r>
              <a:rPr lang="en-US" sz="2500" dirty="0"/>
              <a:t> their entire lives and </a:t>
            </a:r>
            <a:r>
              <a:rPr lang="en-US" sz="2500" dirty="0">
                <a:solidFill>
                  <a:schemeClr val="accent3">
                    <a:lumMod val="75000"/>
                  </a:schemeClr>
                </a:solidFill>
              </a:rPr>
              <a:t>which dwell</a:t>
            </a:r>
            <a:r>
              <a:rPr lang="en-US" sz="2500" dirty="0"/>
              <a:t> on your eyelashes and </a:t>
            </a:r>
            <a:r>
              <a:rPr lang="en-US" sz="2500" dirty="0">
                <a:solidFill>
                  <a:schemeClr val="accent3">
                    <a:lumMod val="75000"/>
                  </a:schemeClr>
                </a:solidFill>
              </a:rPr>
              <a:t>which crawl</a:t>
            </a:r>
            <a:r>
              <a:rPr lang="en-US" sz="2500" dirty="0"/>
              <a:t> over your skin at night.”</a:t>
            </a:r>
          </a:p>
          <a:p>
            <a:pPr marL="228600" indent="-228600"/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574459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FD9A6114-EF5E-432B-B697-14E1B9B984F1}"/>
              </a:ext>
            </a:extLst>
          </p:cNvPr>
          <p:cNvSpPr txBox="1">
            <a:spLocks/>
          </p:cNvSpPr>
          <p:nvPr/>
        </p:nvSpPr>
        <p:spPr>
          <a:xfrm>
            <a:off x="472503" y="301170"/>
            <a:ext cx="2793212" cy="23331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400" b="1" kern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5000" dirty="0"/>
              <a:t>Let’s </a:t>
            </a:r>
          </a:p>
          <a:p>
            <a:r>
              <a:rPr lang="en-US" sz="5000" dirty="0"/>
              <a:t>Watch </a:t>
            </a:r>
          </a:p>
          <a:p>
            <a:r>
              <a:rPr lang="en-US" sz="5000" dirty="0"/>
              <a:t>a Video.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0C5690-182F-4083-B498-E9BF6AE0CD0C}"/>
              </a:ext>
            </a:extLst>
          </p:cNvPr>
          <p:cNvSpPr txBox="1"/>
          <p:nvPr/>
        </p:nvSpPr>
        <p:spPr>
          <a:xfrm>
            <a:off x="579662" y="6383050"/>
            <a:ext cx="6101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https://www.youtube.com/watch?v=8dT_MlElHo8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2596E9-DA5B-4B2E-A054-BAD36E823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3942" y="583967"/>
            <a:ext cx="8245555" cy="53649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3A4F3E8-777F-4E58-B772-DC5488BBD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26654" y="745244"/>
            <a:ext cx="1051651" cy="32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71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15E3981-F0D7-482C-A8E0-6A57700BE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" y="400685"/>
            <a:ext cx="11214100" cy="784830"/>
          </a:xfrm>
        </p:spPr>
        <p:txBody>
          <a:bodyPr/>
          <a:lstStyle/>
          <a:p>
            <a:r>
              <a:rPr lang="en-US" sz="5000" dirty="0"/>
              <a:t>REFERENCES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82206B1-586F-4254-9B36-D06C4E294A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3400" y="3709848"/>
            <a:ext cx="11125200" cy="2978699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700"/>
              </a:spcAft>
            </a:pPr>
            <a:r>
              <a:rPr lang="en-US" sz="1300" dirty="0">
                <a:effectLst/>
                <a:ea typeface="SimSun" panose="02010600030101010101" pitchFamily="2" charset="-122"/>
              </a:rPr>
              <a:t>Blass, L., Vargo, M., &amp; </a:t>
            </a:r>
            <a:r>
              <a:rPr lang="en-US" sz="1300" dirty="0" err="1">
                <a:effectLst/>
                <a:ea typeface="SimSun" panose="02010600030101010101" pitchFamily="2" charset="-122"/>
              </a:rPr>
              <a:t>Wisniewska</a:t>
            </a:r>
            <a:r>
              <a:rPr lang="en-US" sz="1300" dirty="0">
                <a:effectLst/>
                <a:ea typeface="SimSun" panose="02010600030101010101" pitchFamily="2" charset="-122"/>
              </a:rPr>
              <a:t>, I. (2016). </a:t>
            </a:r>
            <a:r>
              <a:rPr lang="en-US" sz="1300" i="1" dirty="0">
                <a:effectLst/>
                <a:ea typeface="SimSun" panose="02010600030101010101" pitchFamily="2" charset="-122"/>
              </a:rPr>
              <a:t>21st century </a:t>
            </a:r>
            <a:r>
              <a:rPr lang="en-US" sz="1300" i="1" dirty="0">
                <a:ea typeface="SimSun" panose="02010600030101010101" pitchFamily="2" charset="-122"/>
              </a:rPr>
              <a:t>r</a:t>
            </a:r>
            <a:r>
              <a:rPr lang="en-US" sz="1300" i="1" dirty="0">
                <a:effectLst/>
                <a:ea typeface="SimSun" panose="02010600030101010101" pitchFamily="2" charset="-122"/>
              </a:rPr>
              <a:t>eading: Creative thinking and reading with TEDTALKS 3</a:t>
            </a:r>
            <a:r>
              <a:rPr lang="en-US" sz="1300" dirty="0">
                <a:effectLst/>
                <a:ea typeface="SimSun" panose="02010600030101010101" pitchFamily="2" charset="-122"/>
              </a:rPr>
              <a:t>, National Geographic/Cengage Learning.</a:t>
            </a:r>
            <a:endParaRPr lang="en-US" sz="1300" cap="none" dirty="0"/>
          </a:p>
          <a:p>
            <a:pPr marL="457200" indent="-457200">
              <a:spcBef>
                <a:spcPts val="0"/>
              </a:spcBef>
              <a:spcAft>
                <a:spcPts val="700"/>
              </a:spcAft>
            </a:pPr>
            <a:r>
              <a:rPr lang="en-US" sz="1300" cap="none" dirty="0" err="1"/>
              <a:t>Elbaum</a:t>
            </a:r>
            <a:r>
              <a:rPr lang="en-US" sz="1300" cap="none" dirty="0"/>
              <a:t>, S. N. (2016). </a:t>
            </a:r>
            <a:r>
              <a:rPr lang="en-US" sz="1300" i="1" cap="none" dirty="0"/>
              <a:t>Grammar in context 2 </a:t>
            </a:r>
            <a:r>
              <a:rPr lang="en-US" sz="1300" cap="none" dirty="0"/>
              <a:t>(6</a:t>
            </a:r>
            <a:r>
              <a:rPr lang="en-US" sz="1300" cap="none" baseline="30000" dirty="0"/>
              <a:t>th</a:t>
            </a:r>
            <a:r>
              <a:rPr lang="en-US" sz="1300" cap="none" dirty="0"/>
              <a:t> ed.). Cengage Learning, Inc.</a:t>
            </a:r>
          </a:p>
          <a:p>
            <a:pPr marL="457200" indent="-457200">
              <a:spcBef>
                <a:spcPts val="0"/>
              </a:spcBef>
              <a:spcAft>
                <a:spcPts val="700"/>
              </a:spcAft>
            </a:pPr>
            <a:r>
              <a:rPr lang="en-US" sz="1300" cap="none" dirty="0"/>
              <a:t>Folse, K. (2016). </a:t>
            </a:r>
            <a:r>
              <a:rPr lang="en-US" sz="1300" i="1" cap="none" dirty="0"/>
              <a:t>Keys to Teaching Grammar to English language learners: A practical handbook </a:t>
            </a:r>
            <a:r>
              <a:rPr lang="en-US" sz="1300" cap="none" dirty="0"/>
              <a:t>(2</a:t>
            </a:r>
            <a:r>
              <a:rPr lang="en-US" sz="1300" cap="none" baseline="30000" dirty="0"/>
              <a:t>nd</a:t>
            </a:r>
            <a:r>
              <a:rPr lang="en-US" sz="1300" cap="none" dirty="0"/>
              <a:t> ed.). University of Michigan Press.</a:t>
            </a:r>
          </a:p>
          <a:p>
            <a:pPr marL="457200" indent="-457200">
              <a:spcBef>
                <a:spcPts val="0"/>
              </a:spcBef>
              <a:spcAft>
                <a:spcPts val="700"/>
              </a:spcAft>
            </a:pPr>
            <a:r>
              <a:rPr lang="en-US" sz="1300" dirty="0"/>
              <a:t>Merriam-Webster. (n.d.). Adjective. In </a:t>
            </a:r>
            <a:r>
              <a:rPr lang="en-US" sz="1300" i="1" dirty="0"/>
              <a:t>Merriam-Webster.com dictionary</a:t>
            </a:r>
            <a:r>
              <a:rPr lang="en-US" sz="1300" dirty="0"/>
              <a:t>. Retrieved November 12, 2021, from </a:t>
            </a:r>
            <a:r>
              <a:rPr lang="en-US" sz="1300" dirty="0">
                <a:hlinkClick r:id="rId2"/>
              </a:rPr>
              <a:t>https://www.merriam-webster.com/dictionary/adjective</a:t>
            </a:r>
            <a:endParaRPr lang="en-US" sz="1300" dirty="0"/>
          </a:p>
          <a:p>
            <a:pPr marL="457200" indent="-457200">
              <a:spcBef>
                <a:spcPts val="0"/>
              </a:spcBef>
              <a:spcAft>
                <a:spcPts val="700"/>
              </a:spcAft>
            </a:pPr>
            <a:r>
              <a:rPr lang="en-US" sz="1300" dirty="0"/>
              <a:t>Merriam-Webster. (n.d.). Clause. In </a:t>
            </a:r>
            <a:r>
              <a:rPr lang="en-US" sz="1300" i="1" dirty="0"/>
              <a:t>Merriam-Webster.com dictionary</a:t>
            </a:r>
            <a:r>
              <a:rPr lang="en-US" sz="1300" dirty="0"/>
              <a:t>. Retrieved November 12, 2021, from </a:t>
            </a:r>
            <a:r>
              <a:rPr lang="en-US" sz="1300" dirty="0">
                <a:hlinkClick r:id="rId3"/>
              </a:rPr>
              <a:t>https://www.merriam-webster.com/dictionary/clause</a:t>
            </a:r>
            <a:endParaRPr lang="en-US" sz="1300" dirty="0"/>
          </a:p>
          <a:p>
            <a:pPr marL="457200" indent="-457200">
              <a:spcBef>
                <a:spcPts val="0"/>
              </a:spcBef>
              <a:spcAft>
                <a:spcPts val="700"/>
              </a:spcAft>
            </a:pPr>
            <a:r>
              <a:rPr lang="en-US" sz="1300" dirty="0"/>
              <a:t>Merriam-Webster. (n.d.). Pronoun. In </a:t>
            </a:r>
            <a:r>
              <a:rPr lang="en-US" sz="1300" i="1" dirty="0"/>
              <a:t>Merriam-Webster.com dictionary</a:t>
            </a:r>
            <a:r>
              <a:rPr lang="en-US" sz="1300" dirty="0"/>
              <a:t>. Retrieved November 12, 2021, from </a:t>
            </a:r>
            <a:r>
              <a:rPr lang="en-US" sz="1300" dirty="0">
                <a:hlinkClick r:id="rId4"/>
              </a:rPr>
              <a:t>https://www.merriam-webster.com/dictionary/pronoun</a:t>
            </a:r>
            <a:endParaRPr lang="en-US" sz="1300" dirty="0"/>
          </a:p>
          <a:p>
            <a:pPr marL="457200" indent="-457200">
              <a:spcBef>
                <a:spcPts val="0"/>
              </a:spcBef>
              <a:spcAft>
                <a:spcPts val="700"/>
              </a:spcAft>
            </a:pPr>
            <a:r>
              <a:rPr lang="en-US" sz="1300" dirty="0"/>
              <a:t>Shah, N. (2018, February 4). </a:t>
            </a:r>
            <a:r>
              <a:rPr lang="en-US" sz="1300" i="1" dirty="0"/>
              <a:t>Types of clauses | two main types | three dependent types | what is clause? </a:t>
            </a:r>
            <a:r>
              <a:rPr lang="en-US" sz="1300" dirty="0"/>
              <a:t>[Video]. YouTube. https://www.youtube.com/watch?v=8dT_MlElHo8</a:t>
            </a:r>
            <a:endParaRPr lang="en-US" sz="1300" i="1" dirty="0"/>
          </a:p>
          <a:p>
            <a:pPr marL="457200" indent="-457200">
              <a:spcBef>
                <a:spcPts val="0"/>
              </a:spcBef>
              <a:spcAft>
                <a:spcPts val="700"/>
              </a:spcAft>
            </a:pPr>
            <a:endParaRPr lang="en-US" cap="none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C2D367-2A6E-41FE-A9EA-24FF17BCA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Picture Placeholder 7" descr="Triangular pattern design with dimension">
            <a:extLst>
              <a:ext uri="{FF2B5EF4-FFF2-40B4-BE49-F238E27FC236}">
                <a16:creationId xmlns:a16="http://schemas.microsoft.com/office/drawing/2014/main" id="{2301248D-7370-7643-9BE6-F8CDCFF4D46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" r="59"/>
          <a:stretch/>
        </p:blipFill>
        <p:spPr>
          <a:xfrm>
            <a:off x="-2" y="1221943"/>
            <a:ext cx="12192002" cy="2289897"/>
          </a:xfrm>
        </p:spPr>
      </p:pic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92981A26-E488-4332-AD9F-20543161FDC7}"/>
              </a:ext>
            </a:extLst>
          </p:cNvPr>
          <p:cNvSpPr txBox="1">
            <a:spLocks/>
          </p:cNvSpPr>
          <p:nvPr/>
        </p:nvSpPr>
        <p:spPr>
          <a:xfrm>
            <a:off x="7007290" y="632145"/>
            <a:ext cx="4780850" cy="29786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  <a:spcAft>
                <a:spcPts val="2500"/>
              </a:spcAft>
            </a:pPr>
            <a:r>
              <a:rPr lang="en-US" sz="3500" b="1" spc="300" dirty="0"/>
              <a:t>ASSIGNMENTS</a:t>
            </a:r>
          </a:p>
          <a:p>
            <a:pPr marL="690563" indent="-344488"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500" b="1" dirty="0"/>
              <a:t>ARP: Conclusion:      due 10/23/2022</a:t>
            </a:r>
          </a:p>
          <a:p>
            <a:pPr marL="690563" indent="-344488">
              <a:spcBef>
                <a:spcPts val="0"/>
              </a:spcBef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en-US" sz="2500" b="1" dirty="0"/>
              <a:t>Vocabulary e-Journals: due 11/9/2022</a:t>
            </a:r>
          </a:p>
        </p:txBody>
      </p:sp>
    </p:spTree>
    <p:extLst>
      <p:ext uri="{BB962C8B-B14F-4D97-AF65-F5344CB8AC3E}">
        <p14:creationId xmlns:p14="http://schemas.microsoft.com/office/powerpoint/2010/main" val="663103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E08A58-C55B-4EB5-AB2D-4BF00F9A1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3</a:t>
            </a:fld>
            <a:endParaRPr lang="en-US" noProof="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400FFA8-A7AB-4AD8-855F-33E8B8FACC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4741990"/>
              </p:ext>
            </p:extLst>
          </p:nvPr>
        </p:nvGraphicFramePr>
        <p:xfrm>
          <a:off x="3568700" y="1623694"/>
          <a:ext cx="706374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3AB57F27-0F33-41C5-A423-C87ECF971244}"/>
              </a:ext>
            </a:extLst>
          </p:cNvPr>
          <p:cNvSpPr txBox="1">
            <a:spLocks/>
          </p:cNvSpPr>
          <p:nvPr/>
        </p:nvSpPr>
        <p:spPr>
          <a:xfrm>
            <a:off x="4627771" y="424197"/>
            <a:ext cx="4945598" cy="160524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200" b="0" i="0" kern="1200" cap="none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500" dirty="0">
                <a:latin typeface="Aharoni" panose="02010803020104030203" pitchFamily="2" charset="-79"/>
                <a:cs typeface="Aharoni" panose="02010803020104030203" pitchFamily="2" charset="-79"/>
              </a:rPr>
              <a:t>DEFINITIONS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7743A9-B0B0-47D6-AA7A-A3798DFB4B6F}"/>
              </a:ext>
            </a:extLst>
          </p:cNvPr>
          <p:cNvSpPr txBox="1"/>
          <p:nvPr/>
        </p:nvSpPr>
        <p:spPr>
          <a:xfrm>
            <a:off x="1233184" y="3758234"/>
            <a:ext cx="1715756" cy="2117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student </a:t>
            </a:r>
          </a:p>
          <a:p>
            <a:pPr>
              <a:lnSpc>
                <a:spcPts val="5500"/>
              </a:lnSpc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wrote</a:t>
            </a:r>
          </a:p>
          <a:p>
            <a:pPr>
              <a:lnSpc>
                <a:spcPts val="5500"/>
              </a:lnSpc>
            </a:pPr>
            <a:r>
              <a:rPr lang="en-US" sz="3000" dirty="0">
                <a:solidFill>
                  <a:schemeClr val="bg1"/>
                </a:solidFill>
                <a:latin typeface="+mj-lt"/>
              </a:rPr>
              <a:t>poem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1473E1-D263-466C-B2A5-52BD6DFC2C7F}"/>
              </a:ext>
            </a:extLst>
          </p:cNvPr>
          <p:cNvSpPr/>
          <p:nvPr/>
        </p:nvSpPr>
        <p:spPr>
          <a:xfrm>
            <a:off x="464115" y="3646513"/>
            <a:ext cx="566182" cy="23505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45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</a:t>
            </a:r>
          </a:p>
          <a:p>
            <a:pPr algn="ctr">
              <a:lnSpc>
                <a:spcPts val="6000"/>
              </a:lnSpc>
            </a:pPr>
            <a:r>
              <a:rPr lang="en-US" sz="45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</a:t>
            </a:r>
          </a:p>
          <a:p>
            <a:pPr algn="ctr">
              <a:lnSpc>
                <a:spcPts val="6000"/>
              </a:lnSpc>
            </a:pPr>
            <a:r>
              <a:rPr lang="en-US" sz="45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</a:t>
            </a:r>
          </a:p>
        </p:txBody>
      </p:sp>
      <p:sp>
        <p:nvSpPr>
          <p:cNvPr id="2" name="Callout: Up Arrow 1">
            <a:extLst>
              <a:ext uri="{FF2B5EF4-FFF2-40B4-BE49-F238E27FC236}">
                <a16:creationId xmlns:a16="http://schemas.microsoft.com/office/drawing/2014/main" id="{1B6638EB-25D5-4DBD-BD83-818B1CC69C44}"/>
              </a:ext>
            </a:extLst>
          </p:cNvPr>
          <p:cNvSpPr/>
          <p:nvPr/>
        </p:nvSpPr>
        <p:spPr>
          <a:xfrm>
            <a:off x="7731760" y="4490720"/>
            <a:ext cx="3068320" cy="743586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Not a complete thought Cannot stand alone</a:t>
            </a:r>
          </a:p>
        </p:txBody>
      </p:sp>
      <p:sp>
        <p:nvSpPr>
          <p:cNvPr id="9" name="Callout: Up Arrow 8">
            <a:extLst>
              <a:ext uri="{FF2B5EF4-FFF2-40B4-BE49-F238E27FC236}">
                <a16:creationId xmlns:a16="http://schemas.microsoft.com/office/drawing/2014/main" id="{E25C3974-9717-486C-A82C-4D54D8BACE33}"/>
              </a:ext>
            </a:extLst>
          </p:cNvPr>
          <p:cNvSpPr/>
          <p:nvPr/>
        </p:nvSpPr>
        <p:spPr>
          <a:xfrm>
            <a:off x="7236094" y="6154403"/>
            <a:ext cx="2099296" cy="4572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relative pronoun</a:t>
            </a:r>
          </a:p>
        </p:txBody>
      </p:sp>
    </p:spTree>
    <p:extLst>
      <p:ext uri="{BB962C8B-B14F-4D97-AF65-F5344CB8AC3E}">
        <p14:creationId xmlns:p14="http://schemas.microsoft.com/office/powerpoint/2010/main" val="3790789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FD9A6114-EF5E-432B-B697-14E1B9B984F1}"/>
              </a:ext>
            </a:extLst>
          </p:cNvPr>
          <p:cNvSpPr txBox="1">
            <a:spLocks/>
          </p:cNvSpPr>
          <p:nvPr/>
        </p:nvSpPr>
        <p:spPr>
          <a:xfrm>
            <a:off x="472502" y="477885"/>
            <a:ext cx="3772927" cy="948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400" b="1" kern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CLAUSE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AA1BD45B-886A-4BC2-871E-A8B32C5C0B06}"/>
              </a:ext>
            </a:extLst>
          </p:cNvPr>
          <p:cNvSpPr txBox="1">
            <a:spLocks/>
          </p:cNvSpPr>
          <p:nvPr/>
        </p:nvSpPr>
        <p:spPr>
          <a:xfrm>
            <a:off x="513142" y="1259843"/>
            <a:ext cx="1498538" cy="4673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TYPES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96F4ECA-3A7A-4E9D-B0AD-F033404284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6625111"/>
              </p:ext>
            </p:extLst>
          </p:nvPr>
        </p:nvGraphicFramePr>
        <p:xfrm>
          <a:off x="4265955" y="1496545"/>
          <a:ext cx="7691120" cy="5127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1F1A66DD-0E15-48C7-A738-1A2A73BCE0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3690909"/>
              </p:ext>
            </p:extLst>
          </p:nvPr>
        </p:nvGraphicFramePr>
        <p:xfrm>
          <a:off x="-1250751" y="2058019"/>
          <a:ext cx="6848911" cy="4565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Title 3">
            <a:extLst>
              <a:ext uri="{FF2B5EF4-FFF2-40B4-BE49-F238E27FC236}">
                <a16:creationId xmlns:a16="http://schemas.microsoft.com/office/drawing/2014/main" id="{C15D0042-6BCC-475D-9450-13559324ADFA}"/>
              </a:ext>
            </a:extLst>
          </p:cNvPr>
          <p:cNvSpPr txBox="1">
            <a:spLocks/>
          </p:cNvSpPr>
          <p:nvPr/>
        </p:nvSpPr>
        <p:spPr>
          <a:xfrm>
            <a:off x="307560" y="4981662"/>
            <a:ext cx="3772927" cy="948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400" b="1" kern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INDEPENDENT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EEF4FC-1B4B-4165-A980-39B2A9F74CB4}"/>
              </a:ext>
            </a:extLst>
          </p:cNvPr>
          <p:cNvSpPr txBox="1"/>
          <p:nvPr/>
        </p:nvSpPr>
        <p:spPr>
          <a:xfrm>
            <a:off x="1097280" y="5651500"/>
            <a:ext cx="2153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can stand alone</a:t>
            </a:r>
          </a:p>
        </p:txBody>
      </p:sp>
      <p:sp>
        <p:nvSpPr>
          <p:cNvPr id="18" name="Title 3">
            <a:extLst>
              <a:ext uri="{FF2B5EF4-FFF2-40B4-BE49-F238E27FC236}">
                <a16:creationId xmlns:a16="http://schemas.microsoft.com/office/drawing/2014/main" id="{4CC4B858-84CC-49D4-95F1-2BD965D7DA66}"/>
              </a:ext>
            </a:extLst>
          </p:cNvPr>
          <p:cNvSpPr txBox="1">
            <a:spLocks/>
          </p:cNvSpPr>
          <p:nvPr/>
        </p:nvSpPr>
        <p:spPr>
          <a:xfrm>
            <a:off x="6174028" y="4981662"/>
            <a:ext cx="3772927" cy="948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400" b="1" kern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n-US" sz="4000" dirty="0">
                <a:latin typeface="Aharoni" panose="02010803020104030203" pitchFamily="2" charset="-79"/>
                <a:cs typeface="Aharoni" panose="02010803020104030203" pitchFamily="2" charset="-79"/>
              </a:rPr>
              <a:t>DEPENDENT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296214-F924-4F5E-A99E-874AFCE61222}"/>
              </a:ext>
            </a:extLst>
          </p:cNvPr>
          <p:cNvSpPr txBox="1"/>
          <p:nvPr/>
        </p:nvSpPr>
        <p:spPr>
          <a:xfrm>
            <a:off x="6979920" y="5651500"/>
            <a:ext cx="2245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can’t stand alone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FE3BC18F-F812-4A2B-8113-EB4B9FC86BEF}"/>
              </a:ext>
            </a:extLst>
          </p:cNvPr>
          <p:cNvSpPr/>
          <p:nvPr/>
        </p:nvSpPr>
        <p:spPr>
          <a:xfrm flipH="1">
            <a:off x="9601200" y="328922"/>
            <a:ext cx="2235201" cy="105664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Aharoni" panose="02010803020104030203" pitchFamily="2" charset="-79"/>
                <a:cs typeface="Aharoni" panose="02010803020104030203" pitchFamily="2" charset="-79"/>
              </a:rPr>
              <a:t>COMPLETE MEANING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18BD6A-031C-4EB2-B07F-1EC7E3AAFA2D}"/>
              </a:ext>
            </a:extLst>
          </p:cNvPr>
          <p:cNvSpPr/>
          <p:nvPr/>
        </p:nvSpPr>
        <p:spPr>
          <a:xfrm>
            <a:off x="6825341" y="1270729"/>
            <a:ext cx="2579915" cy="2169157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75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988" y="655320"/>
            <a:ext cx="4945598" cy="1605245"/>
          </a:xfrm>
        </p:spPr>
        <p:txBody>
          <a:bodyPr/>
          <a:lstStyle/>
          <a:p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RELATIVE PRONOUNS</a:t>
            </a:r>
            <a:endParaRPr lang="en-GB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B27BB9BB-798B-4AAF-8EF9-87B67541AFD3}"/>
              </a:ext>
            </a:extLst>
          </p:cNvPr>
          <p:cNvSpPr/>
          <p:nvPr/>
        </p:nvSpPr>
        <p:spPr>
          <a:xfrm flipH="1">
            <a:off x="8945758" y="390186"/>
            <a:ext cx="2890642" cy="3296798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tabLst>
                <a:tab pos="2519363" algn="r"/>
              </a:tabLst>
            </a:pPr>
            <a:r>
              <a:rPr lang="en-US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47F098-8A4C-4BC4-9829-AACAD8A62D50}"/>
              </a:ext>
            </a:extLst>
          </p:cNvPr>
          <p:cNvSpPr txBox="1"/>
          <p:nvPr/>
        </p:nvSpPr>
        <p:spPr>
          <a:xfrm>
            <a:off x="553988" y="2542121"/>
            <a:ext cx="29247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</a:rPr>
              <a:t>What is a pronoun?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89A9AE-51D2-4415-813C-88C321DD4069}"/>
              </a:ext>
            </a:extLst>
          </p:cNvPr>
          <p:cNvSpPr txBox="1"/>
          <p:nvPr/>
        </p:nvSpPr>
        <p:spPr>
          <a:xfrm>
            <a:off x="525919" y="4151796"/>
            <a:ext cx="21086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A word that replaces a noun</a:t>
            </a:r>
          </a:p>
        </p:txBody>
      </p:sp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A19958E3-C1AA-4F24-BE0D-C31CD624A9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9521207"/>
              </p:ext>
            </p:extLst>
          </p:nvPr>
        </p:nvGraphicFramePr>
        <p:xfrm>
          <a:off x="3699661" y="927423"/>
          <a:ext cx="8107403" cy="5575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Title 3">
            <a:extLst>
              <a:ext uri="{FF2B5EF4-FFF2-40B4-BE49-F238E27FC236}">
                <a16:creationId xmlns:a16="http://schemas.microsoft.com/office/drawing/2014/main" id="{6634344B-9554-485D-B4B9-127826FE92D1}"/>
              </a:ext>
            </a:extLst>
          </p:cNvPr>
          <p:cNvSpPr txBox="1">
            <a:spLocks/>
          </p:cNvSpPr>
          <p:nvPr/>
        </p:nvSpPr>
        <p:spPr>
          <a:xfrm>
            <a:off x="6292149" y="3189201"/>
            <a:ext cx="2906776" cy="1318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400" b="1" kern="1200" cap="none" baseline="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>
              <a:lnSpc>
                <a:spcPts val="4560"/>
              </a:lnSpc>
            </a:pPr>
            <a:r>
              <a:rPr lang="en-US" sz="5000" dirty="0"/>
              <a:t>RELATIVE PRONOUNS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2AC56C-6325-4495-AA30-EE58297E15A7}"/>
              </a:ext>
            </a:extLst>
          </p:cNvPr>
          <p:cNvSpPr txBox="1"/>
          <p:nvPr/>
        </p:nvSpPr>
        <p:spPr>
          <a:xfrm>
            <a:off x="9485606" y="3038058"/>
            <a:ext cx="20521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rgbClr val="FF0066"/>
                </a:solidFill>
                <a:latin typeface="+mj-lt"/>
              </a:rPr>
              <a:t>people</a:t>
            </a: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B4ADEBE9-D3BE-458E-9199-DEABCC26BC14}"/>
              </a:ext>
            </a:extLst>
          </p:cNvPr>
          <p:cNvSpPr/>
          <p:nvPr/>
        </p:nvSpPr>
        <p:spPr>
          <a:xfrm rot="6133898">
            <a:off x="5775878" y="3461431"/>
            <a:ext cx="2626154" cy="3206802"/>
          </a:xfrm>
          <a:prstGeom prst="arc">
            <a:avLst>
              <a:gd name="adj1" fmla="val 17127162"/>
              <a:gd name="adj2" fmla="val 319959"/>
            </a:avLst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DE66BD-6F56-472C-BFC7-04CA76DC986C}"/>
              </a:ext>
            </a:extLst>
          </p:cNvPr>
          <p:cNvSpPr txBox="1"/>
          <p:nvPr/>
        </p:nvSpPr>
        <p:spPr>
          <a:xfrm>
            <a:off x="6430613" y="4996455"/>
            <a:ext cx="20521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rgbClr val="FF0066"/>
                </a:solidFill>
                <a:latin typeface="+mj-lt"/>
              </a:rPr>
              <a:t>things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51BBFC-2EF1-4687-9914-2AB99EC9F222}"/>
              </a:ext>
            </a:extLst>
          </p:cNvPr>
          <p:cNvSpPr txBox="1"/>
          <p:nvPr/>
        </p:nvSpPr>
        <p:spPr>
          <a:xfrm>
            <a:off x="4611618" y="4787135"/>
            <a:ext cx="154534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rgbClr val="FF0066"/>
                </a:solidFill>
                <a:latin typeface="+mj-lt"/>
              </a:rPr>
              <a:t>place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A49832C-8F16-4DE8-AA2B-DE79E56F4849}"/>
              </a:ext>
            </a:extLst>
          </p:cNvPr>
          <p:cNvSpPr txBox="1"/>
          <p:nvPr/>
        </p:nvSpPr>
        <p:spPr>
          <a:xfrm>
            <a:off x="5192950" y="2728945"/>
            <a:ext cx="126803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rgbClr val="FF0066"/>
                </a:solidFill>
                <a:latin typeface="+mj-lt"/>
              </a:rPr>
              <a:t>time</a:t>
            </a:r>
          </a:p>
        </p:txBody>
      </p:sp>
      <p:sp>
        <p:nvSpPr>
          <p:cNvPr id="35" name="Arc 34">
            <a:extLst>
              <a:ext uri="{FF2B5EF4-FFF2-40B4-BE49-F238E27FC236}">
                <a16:creationId xmlns:a16="http://schemas.microsoft.com/office/drawing/2014/main" id="{753D4B56-1EDE-4BAC-A36B-C739AD7FAE09}"/>
              </a:ext>
            </a:extLst>
          </p:cNvPr>
          <p:cNvSpPr/>
          <p:nvPr/>
        </p:nvSpPr>
        <p:spPr>
          <a:xfrm rot="1895102">
            <a:off x="1187849" y="25442"/>
            <a:ext cx="8682419" cy="6404782"/>
          </a:xfrm>
          <a:prstGeom prst="arc">
            <a:avLst>
              <a:gd name="adj1" fmla="val 17127162"/>
              <a:gd name="adj2" fmla="val 319959"/>
            </a:avLst>
          </a:prstGeom>
          <a:ln w="381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835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6" grpId="0"/>
      <p:bldP spid="29" grpId="0" animBg="1"/>
      <p:bldP spid="30" grpId="0"/>
      <p:bldP spid="31" grpId="0"/>
      <p:bldP spid="34" grpId="0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828" y="362712"/>
            <a:ext cx="4945598" cy="1605245"/>
          </a:xfrm>
        </p:spPr>
        <p:txBody>
          <a:bodyPr/>
          <a:lstStyle/>
          <a:p>
            <a:r>
              <a:rPr lang="en-US" sz="6000" dirty="0">
                <a:latin typeface="Aharoni" panose="02010803020104030203" pitchFamily="2" charset="-79"/>
                <a:cs typeface="Aharoni" panose="02010803020104030203" pitchFamily="2" charset="-79"/>
              </a:rPr>
              <a:t>STRUCTURE</a:t>
            </a:r>
            <a:endParaRPr lang="en-GB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B27BB9BB-798B-4AAF-8EF9-87B67541AFD3}"/>
              </a:ext>
            </a:extLst>
          </p:cNvPr>
          <p:cNvSpPr/>
          <p:nvPr/>
        </p:nvSpPr>
        <p:spPr>
          <a:xfrm flipH="1">
            <a:off x="8884798" y="365802"/>
            <a:ext cx="2890642" cy="3296798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tabLst>
                <a:tab pos="2519363" algn="r"/>
              </a:tabLst>
            </a:pPr>
            <a:r>
              <a:rPr lang="en-US" dirty="0">
                <a:solidFill>
                  <a:schemeClr val="bg1"/>
                </a:solidFill>
              </a:rPr>
              <a:t>	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0CDCBE-8278-4D4E-A433-CE12A8C324F9}"/>
              </a:ext>
            </a:extLst>
          </p:cNvPr>
          <p:cNvSpPr txBox="1">
            <a:spLocks/>
          </p:cNvSpPr>
          <p:nvPr/>
        </p:nvSpPr>
        <p:spPr>
          <a:xfrm>
            <a:off x="7371996" y="1380048"/>
            <a:ext cx="3370627" cy="91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400" b="1" kern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r>
              <a:rPr lang="en-US" sz="4500" spc="300" dirty="0"/>
              <a:t>EXAMPLE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24FA3D1-E967-42DD-855B-AA850746B1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7579004"/>
              </p:ext>
            </p:extLst>
          </p:nvPr>
        </p:nvGraphicFramePr>
        <p:xfrm>
          <a:off x="416561" y="3002280"/>
          <a:ext cx="11360184" cy="364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0908A493-CB87-4734-B697-AEF632862C8B}"/>
              </a:ext>
            </a:extLst>
          </p:cNvPr>
          <p:cNvSpPr/>
          <p:nvPr/>
        </p:nvSpPr>
        <p:spPr>
          <a:xfrm>
            <a:off x="3363527" y="2387164"/>
            <a:ext cx="34275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4">
                    <a:lumMod val="60000"/>
                    <a:lumOff val="40000"/>
                  </a:schemeClr>
                </a:solidFill>
              </a:rPr>
              <a:t>2 NOUNS</a:t>
            </a:r>
            <a:endParaRPr lang="en-US" sz="5400" b="1" cap="none" spc="0" dirty="0">
              <a:ln/>
              <a:solidFill>
                <a:schemeClr val="accent4">
                  <a:lumMod val="60000"/>
                  <a:lumOff val="40000"/>
                </a:schemeClr>
              </a:solidFill>
              <a:effectLst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1C52166-F736-4D48-BEC5-E55A71710B4E}"/>
              </a:ext>
            </a:extLst>
          </p:cNvPr>
          <p:cNvCxnSpPr>
            <a:cxnSpLocks/>
          </p:cNvCxnSpPr>
          <p:nvPr/>
        </p:nvCxnSpPr>
        <p:spPr>
          <a:xfrm flipH="1">
            <a:off x="2764814" y="3175758"/>
            <a:ext cx="597408" cy="743498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625F656-BE3A-41D8-BB12-250EA3E8637B}"/>
              </a:ext>
            </a:extLst>
          </p:cNvPr>
          <p:cNvCxnSpPr>
            <a:cxnSpLocks/>
          </p:cNvCxnSpPr>
          <p:nvPr/>
        </p:nvCxnSpPr>
        <p:spPr>
          <a:xfrm>
            <a:off x="6791068" y="3079028"/>
            <a:ext cx="707012" cy="846582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D417C98C-63BF-450E-A9DF-6E03E076AF64}"/>
              </a:ext>
            </a:extLst>
          </p:cNvPr>
          <p:cNvSpPr txBox="1">
            <a:spLocks/>
          </p:cNvSpPr>
          <p:nvPr/>
        </p:nvSpPr>
        <p:spPr>
          <a:xfrm>
            <a:off x="830134" y="1522644"/>
            <a:ext cx="4347098" cy="4673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SYNTAX</a:t>
            </a:r>
          </a:p>
        </p:txBody>
      </p:sp>
    </p:spTree>
    <p:extLst>
      <p:ext uri="{BB962C8B-B14F-4D97-AF65-F5344CB8AC3E}">
        <p14:creationId xmlns:p14="http://schemas.microsoft.com/office/powerpoint/2010/main" val="94225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>
            <a:extLst>
              <a:ext uri="{FF2B5EF4-FFF2-40B4-BE49-F238E27FC236}">
                <a16:creationId xmlns:a16="http://schemas.microsoft.com/office/drawing/2014/main" id="{B27BB9BB-798B-4AAF-8EF9-87B67541AFD3}"/>
              </a:ext>
            </a:extLst>
          </p:cNvPr>
          <p:cNvSpPr/>
          <p:nvPr/>
        </p:nvSpPr>
        <p:spPr>
          <a:xfrm flipH="1">
            <a:off x="8884798" y="365802"/>
            <a:ext cx="2890642" cy="3296798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tabLst>
                <a:tab pos="2519363" algn="r"/>
              </a:tabLst>
            </a:pPr>
            <a:r>
              <a:rPr lang="en-US" dirty="0">
                <a:solidFill>
                  <a:schemeClr val="bg1"/>
                </a:solidFill>
              </a:rPr>
              <a:t>	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0CDCBE-8278-4D4E-A433-CE12A8C324F9}"/>
              </a:ext>
            </a:extLst>
          </p:cNvPr>
          <p:cNvSpPr txBox="1">
            <a:spLocks/>
          </p:cNvSpPr>
          <p:nvPr/>
        </p:nvSpPr>
        <p:spPr>
          <a:xfrm>
            <a:off x="7371996" y="1380048"/>
            <a:ext cx="3370627" cy="91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400" b="1" kern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r>
              <a:rPr lang="en-US" sz="4500" spc="300" dirty="0"/>
              <a:t>EXAMPLE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24FA3D1-E967-42DD-855B-AA850746B1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5034206"/>
              </p:ext>
            </p:extLst>
          </p:nvPr>
        </p:nvGraphicFramePr>
        <p:xfrm>
          <a:off x="416561" y="3002280"/>
          <a:ext cx="11360184" cy="364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9B7C37E-F997-4116-B70C-57DA23A272BE}"/>
              </a:ext>
            </a:extLst>
          </p:cNvPr>
          <p:cNvSpPr/>
          <p:nvPr/>
        </p:nvSpPr>
        <p:spPr>
          <a:xfrm>
            <a:off x="2227367" y="3189841"/>
            <a:ext cx="641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EAA5BE-5612-41D4-8DC2-8330DCF2AC40}"/>
              </a:ext>
            </a:extLst>
          </p:cNvPr>
          <p:cNvSpPr/>
          <p:nvPr/>
        </p:nvSpPr>
        <p:spPr>
          <a:xfrm>
            <a:off x="5829902" y="3189841"/>
            <a:ext cx="683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V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816437-8FA6-4B8E-9B81-B8A478982CC6}"/>
              </a:ext>
            </a:extLst>
          </p:cNvPr>
          <p:cNvSpPr/>
          <p:nvPr/>
        </p:nvSpPr>
        <p:spPr>
          <a:xfrm>
            <a:off x="7068772" y="3189841"/>
            <a:ext cx="739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08A493-CB87-4734-B697-AEF632862C8B}"/>
              </a:ext>
            </a:extLst>
          </p:cNvPr>
          <p:cNvSpPr/>
          <p:nvPr/>
        </p:nvSpPr>
        <p:spPr>
          <a:xfrm>
            <a:off x="2795261" y="2430708"/>
            <a:ext cx="4564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4">
                    <a:lumMod val="60000"/>
                    <a:lumOff val="40000"/>
                  </a:schemeClr>
                </a:solidFill>
              </a:rPr>
              <a:t>Main Clause</a:t>
            </a:r>
            <a:endParaRPr lang="en-US" sz="5400" b="1" cap="none" spc="0" dirty="0">
              <a:ln/>
              <a:solidFill>
                <a:schemeClr val="accent4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95A70B9-177F-4BDD-A5E6-ECA4CA871636}"/>
              </a:ext>
            </a:extLst>
          </p:cNvPr>
          <p:cNvSpPr txBox="1">
            <a:spLocks/>
          </p:cNvSpPr>
          <p:nvPr/>
        </p:nvSpPr>
        <p:spPr>
          <a:xfrm>
            <a:off x="797828" y="362712"/>
            <a:ext cx="4945598" cy="1605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400" b="1" kern="1200" cap="none" baseline="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6000">
                <a:latin typeface="Aharoni" panose="02010803020104030203" pitchFamily="2" charset="-79"/>
                <a:cs typeface="Aharoni" panose="02010803020104030203" pitchFamily="2" charset="-79"/>
              </a:rPr>
              <a:t>STRUCTURE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649FA64D-D28B-41A3-A4FF-108742CB50B5}"/>
              </a:ext>
            </a:extLst>
          </p:cNvPr>
          <p:cNvSpPr txBox="1">
            <a:spLocks/>
          </p:cNvSpPr>
          <p:nvPr/>
        </p:nvSpPr>
        <p:spPr>
          <a:xfrm>
            <a:off x="830134" y="1522644"/>
            <a:ext cx="4347098" cy="4673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SYNTAX</a:t>
            </a:r>
          </a:p>
        </p:txBody>
      </p:sp>
    </p:spTree>
    <p:extLst>
      <p:ext uri="{BB962C8B-B14F-4D97-AF65-F5344CB8AC3E}">
        <p14:creationId xmlns:p14="http://schemas.microsoft.com/office/powerpoint/2010/main" val="2415241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>
            <a:extLst>
              <a:ext uri="{FF2B5EF4-FFF2-40B4-BE49-F238E27FC236}">
                <a16:creationId xmlns:a16="http://schemas.microsoft.com/office/drawing/2014/main" id="{B27BB9BB-798B-4AAF-8EF9-87B67541AFD3}"/>
              </a:ext>
            </a:extLst>
          </p:cNvPr>
          <p:cNvSpPr/>
          <p:nvPr/>
        </p:nvSpPr>
        <p:spPr>
          <a:xfrm flipH="1">
            <a:off x="8884798" y="365802"/>
            <a:ext cx="2890642" cy="3296798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tabLst>
                <a:tab pos="2519363" algn="r"/>
              </a:tabLst>
            </a:pPr>
            <a:r>
              <a:rPr lang="en-US" dirty="0">
                <a:solidFill>
                  <a:schemeClr val="bg1"/>
                </a:solidFill>
              </a:rPr>
              <a:t>	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0CDCBE-8278-4D4E-A433-CE12A8C324F9}"/>
              </a:ext>
            </a:extLst>
          </p:cNvPr>
          <p:cNvSpPr txBox="1">
            <a:spLocks/>
          </p:cNvSpPr>
          <p:nvPr/>
        </p:nvSpPr>
        <p:spPr>
          <a:xfrm>
            <a:off x="7371996" y="1380048"/>
            <a:ext cx="3370627" cy="91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400" b="1" kern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r>
              <a:rPr lang="en-US" sz="4500" spc="300" dirty="0"/>
              <a:t>EXAMPLE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24FA3D1-E967-42DD-855B-AA850746B1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1338989"/>
              </p:ext>
            </p:extLst>
          </p:nvPr>
        </p:nvGraphicFramePr>
        <p:xfrm>
          <a:off x="416561" y="3002280"/>
          <a:ext cx="11360184" cy="364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9B7C37E-F997-4116-B70C-57DA23A272BE}"/>
              </a:ext>
            </a:extLst>
          </p:cNvPr>
          <p:cNvSpPr/>
          <p:nvPr/>
        </p:nvSpPr>
        <p:spPr>
          <a:xfrm>
            <a:off x="3232038" y="3200727"/>
            <a:ext cx="641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EAA5BE-5612-41D4-8DC2-8330DCF2AC40}"/>
              </a:ext>
            </a:extLst>
          </p:cNvPr>
          <p:cNvSpPr/>
          <p:nvPr/>
        </p:nvSpPr>
        <p:spPr>
          <a:xfrm>
            <a:off x="3798629" y="3200727"/>
            <a:ext cx="683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4"/>
                </a:solidFill>
                <a:effectLst/>
              </a:rPr>
              <a:t>V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08A493-CB87-4734-B697-AEF632862C8B}"/>
              </a:ext>
            </a:extLst>
          </p:cNvPr>
          <p:cNvSpPr/>
          <p:nvPr/>
        </p:nvSpPr>
        <p:spPr>
          <a:xfrm>
            <a:off x="1997769" y="2430708"/>
            <a:ext cx="61590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4">
                    <a:lumMod val="60000"/>
                    <a:lumOff val="40000"/>
                  </a:schemeClr>
                </a:solidFill>
              </a:rPr>
              <a:t>Adjective Clause</a:t>
            </a:r>
            <a:endParaRPr lang="en-US" sz="5400" b="1" cap="none" spc="0" dirty="0">
              <a:ln/>
              <a:solidFill>
                <a:schemeClr val="accent4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10" name="Callout: Up Arrow 9">
            <a:extLst>
              <a:ext uri="{FF2B5EF4-FFF2-40B4-BE49-F238E27FC236}">
                <a16:creationId xmlns:a16="http://schemas.microsoft.com/office/drawing/2014/main" id="{EE1796F2-6139-4A62-9669-DA0D0D442FB4}"/>
              </a:ext>
            </a:extLst>
          </p:cNvPr>
          <p:cNvSpPr/>
          <p:nvPr/>
        </p:nvSpPr>
        <p:spPr>
          <a:xfrm>
            <a:off x="2588494" y="4289951"/>
            <a:ext cx="2099296" cy="52120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relative pronoun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944301F-E7DE-4EB4-B03E-436C1323C685}"/>
              </a:ext>
            </a:extLst>
          </p:cNvPr>
          <p:cNvSpPr txBox="1">
            <a:spLocks/>
          </p:cNvSpPr>
          <p:nvPr/>
        </p:nvSpPr>
        <p:spPr>
          <a:xfrm>
            <a:off x="797828" y="362712"/>
            <a:ext cx="4945598" cy="1605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400" b="1" kern="1200" cap="none" baseline="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6000">
                <a:latin typeface="Aharoni" panose="02010803020104030203" pitchFamily="2" charset="-79"/>
                <a:cs typeface="Aharoni" panose="02010803020104030203" pitchFamily="2" charset="-79"/>
              </a:rPr>
              <a:t>STRUCTURE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5E040343-D404-45FE-AB6C-DD1B7D1F71E0}"/>
              </a:ext>
            </a:extLst>
          </p:cNvPr>
          <p:cNvSpPr txBox="1">
            <a:spLocks/>
          </p:cNvSpPr>
          <p:nvPr/>
        </p:nvSpPr>
        <p:spPr>
          <a:xfrm>
            <a:off x="830134" y="1522644"/>
            <a:ext cx="4347098" cy="4673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SYNTAX</a:t>
            </a:r>
          </a:p>
        </p:txBody>
      </p:sp>
    </p:spTree>
    <p:extLst>
      <p:ext uri="{BB962C8B-B14F-4D97-AF65-F5344CB8AC3E}">
        <p14:creationId xmlns:p14="http://schemas.microsoft.com/office/powerpoint/2010/main" val="4262521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5" grpId="0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alf Frame 3">
            <a:extLst>
              <a:ext uri="{FF2B5EF4-FFF2-40B4-BE49-F238E27FC236}">
                <a16:creationId xmlns:a16="http://schemas.microsoft.com/office/drawing/2014/main" id="{B27BB9BB-798B-4AAF-8EF9-87B67541AFD3}"/>
              </a:ext>
            </a:extLst>
          </p:cNvPr>
          <p:cNvSpPr/>
          <p:nvPr/>
        </p:nvSpPr>
        <p:spPr>
          <a:xfrm flipH="1">
            <a:off x="8884798" y="365802"/>
            <a:ext cx="2890642" cy="3296798"/>
          </a:xfrm>
          <a:prstGeom prst="halfFra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tabLst>
                <a:tab pos="2519363" algn="r"/>
              </a:tabLst>
            </a:pPr>
            <a:r>
              <a:rPr lang="en-US" dirty="0">
                <a:solidFill>
                  <a:schemeClr val="bg1"/>
                </a:solidFill>
              </a:rPr>
              <a:t>	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0CDCBE-8278-4D4E-A433-CE12A8C324F9}"/>
              </a:ext>
            </a:extLst>
          </p:cNvPr>
          <p:cNvSpPr txBox="1">
            <a:spLocks/>
          </p:cNvSpPr>
          <p:nvPr/>
        </p:nvSpPr>
        <p:spPr>
          <a:xfrm>
            <a:off x="7371996" y="1380048"/>
            <a:ext cx="3370627" cy="91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400" b="1" kern="120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r>
              <a:rPr lang="en-US" sz="4500" spc="300" dirty="0"/>
              <a:t>EXAMPLE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24FA3D1-E967-42DD-855B-AA850746B1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4585003"/>
              </p:ext>
            </p:extLst>
          </p:nvPr>
        </p:nvGraphicFramePr>
        <p:xfrm>
          <a:off x="416561" y="3002280"/>
          <a:ext cx="11360184" cy="364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9B7C37E-F997-4116-B70C-57DA23A272BE}"/>
              </a:ext>
            </a:extLst>
          </p:cNvPr>
          <p:cNvSpPr/>
          <p:nvPr/>
        </p:nvSpPr>
        <p:spPr>
          <a:xfrm>
            <a:off x="2202508" y="5210663"/>
            <a:ext cx="641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>
                    <a:lumMod val="75000"/>
                  </a:schemeClr>
                </a:solidFill>
                <a:effectLst/>
              </a:rPr>
              <a:t>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EAA5BE-5612-41D4-8DC2-8330DCF2AC40}"/>
              </a:ext>
            </a:extLst>
          </p:cNvPr>
          <p:cNvSpPr/>
          <p:nvPr/>
        </p:nvSpPr>
        <p:spPr>
          <a:xfrm>
            <a:off x="3371909" y="5210663"/>
            <a:ext cx="683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>
                    <a:lumMod val="75000"/>
                  </a:schemeClr>
                </a:solidFill>
                <a:effectLst/>
              </a:rPr>
              <a:t>V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816437-8FA6-4B8E-9B81-B8A478982CC6}"/>
              </a:ext>
            </a:extLst>
          </p:cNvPr>
          <p:cNvSpPr/>
          <p:nvPr/>
        </p:nvSpPr>
        <p:spPr>
          <a:xfrm>
            <a:off x="4570481" y="5210663"/>
            <a:ext cx="7393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>
                    <a:lumMod val="75000"/>
                  </a:schemeClr>
                </a:solidFill>
                <a:effectLst/>
              </a:rPr>
              <a:t>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08A493-CB87-4734-B697-AEF632862C8B}"/>
              </a:ext>
            </a:extLst>
          </p:cNvPr>
          <p:cNvSpPr/>
          <p:nvPr/>
        </p:nvSpPr>
        <p:spPr>
          <a:xfrm>
            <a:off x="1138641" y="5911703"/>
            <a:ext cx="45640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chemeClr val="accent3">
                    <a:lumMod val="75000"/>
                  </a:schemeClr>
                </a:solidFill>
              </a:rPr>
              <a:t>Main Clause</a:t>
            </a:r>
            <a:endParaRPr lang="en-US" sz="5400" b="1" cap="none" spc="0" dirty="0">
              <a:ln/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580C3D3-14F4-47C3-BD14-7DFD3F278D92}"/>
              </a:ext>
            </a:extLst>
          </p:cNvPr>
          <p:cNvSpPr txBox="1">
            <a:spLocks/>
          </p:cNvSpPr>
          <p:nvPr/>
        </p:nvSpPr>
        <p:spPr>
          <a:xfrm>
            <a:off x="797828" y="362712"/>
            <a:ext cx="4945598" cy="16052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5400" b="1" kern="1200" cap="none" baseline="0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6000">
                <a:latin typeface="Aharoni" panose="02010803020104030203" pitchFamily="2" charset="-79"/>
                <a:cs typeface="Aharoni" panose="02010803020104030203" pitchFamily="2" charset="-79"/>
              </a:rPr>
              <a:t>STRUCTURE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5476E1F-381C-4FCA-B6EE-EBDA17147E02}"/>
              </a:ext>
            </a:extLst>
          </p:cNvPr>
          <p:cNvSpPr txBox="1">
            <a:spLocks/>
          </p:cNvSpPr>
          <p:nvPr/>
        </p:nvSpPr>
        <p:spPr>
          <a:xfrm>
            <a:off x="830134" y="1522644"/>
            <a:ext cx="4347098" cy="4673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SYNTAX</a:t>
            </a:r>
          </a:p>
        </p:txBody>
      </p:sp>
    </p:spTree>
    <p:extLst>
      <p:ext uri="{BB962C8B-B14F-4D97-AF65-F5344CB8AC3E}">
        <p14:creationId xmlns:p14="http://schemas.microsoft.com/office/powerpoint/2010/main" val="293705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103400-4A22-4E35-B588-4C4D426389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757914-1161-4661-9696-421FD6935CD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5B26E0C9-B2AA-42E6-97B6-E1B7D9EAF1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2947</TotalTime>
  <Words>978</Words>
  <Application>Microsoft Office PowerPoint</Application>
  <PresentationFormat>Widescreen</PresentationFormat>
  <Paragraphs>204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Aharoni</vt:lpstr>
      <vt:lpstr>Arial</vt:lpstr>
      <vt:lpstr>Bookman Old Style</vt:lpstr>
      <vt:lpstr>Calibri</vt:lpstr>
      <vt:lpstr>Century Gothic</vt:lpstr>
      <vt:lpstr>Trade Gothic LT Pro</vt:lpstr>
      <vt:lpstr>Wingdings</vt:lpstr>
      <vt:lpstr>Wood Type</vt:lpstr>
      <vt:lpstr>Adjective Clauses &amp; Reductions</vt:lpstr>
      <vt:lpstr>PowerPoint Presentation</vt:lpstr>
      <vt:lpstr>PowerPoint Presentation</vt:lpstr>
      <vt:lpstr>PowerPoint Presentation</vt:lpstr>
      <vt:lpstr>RELATIVE PRONOUNS</vt:lpstr>
      <vt:lpstr>STRUCTURE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RELATIVE PRONOUNS</vt:lpstr>
      <vt:lpstr>PowerPoint Presentation</vt:lpstr>
      <vt:lpstr>PowerPoint Presentation</vt:lpstr>
      <vt:lpstr>REDUCTIONS</vt:lpstr>
      <vt:lpstr>REDUCTIONS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MODALS</dc:title>
  <dc:creator>Tabby Self</dc:creator>
  <cp:lastModifiedBy>Self, Tabby</cp:lastModifiedBy>
  <cp:revision>212</cp:revision>
  <dcterms:created xsi:type="dcterms:W3CDTF">2021-09-09T17:40:24Z</dcterms:created>
  <dcterms:modified xsi:type="dcterms:W3CDTF">2022-10-20T23:55:08Z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